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BF1186-82CB-4FB0-8C68-441F4C761AD2}" v="19" dt="2021-02-09T08:58:24.60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1" d="100"/>
          <a:sy n="41" d="100"/>
        </p:scale>
        <p:origin x="24" y="5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ke van Tuinen" userId="ed22c550-b84f-4481-816d-c5ae7bd4721b" providerId="ADAL" clId="{5CBF1186-82CB-4FB0-8C68-441F4C761AD2}"/>
    <pc:docChg chg="undo custSel mod addSld modSld">
      <pc:chgData name="Hanneke van Tuinen" userId="ed22c550-b84f-4481-816d-c5ae7bd4721b" providerId="ADAL" clId="{5CBF1186-82CB-4FB0-8C68-441F4C761AD2}" dt="2021-02-09T09:16:31.319" v="8633" actId="20577"/>
      <pc:docMkLst>
        <pc:docMk/>
      </pc:docMkLst>
      <pc:sldChg chg="modSp mod">
        <pc:chgData name="Hanneke van Tuinen" userId="ed22c550-b84f-4481-816d-c5ae7bd4721b" providerId="ADAL" clId="{5CBF1186-82CB-4FB0-8C68-441F4C761AD2}" dt="2021-02-08T11:50:36.575" v="251" actId="113"/>
        <pc:sldMkLst>
          <pc:docMk/>
          <pc:sldMk cId="1085974945" sldId="257"/>
        </pc:sldMkLst>
        <pc:spChg chg="mod">
          <ac:chgData name="Hanneke van Tuinen" userId="ed22c550-b84f-4481-816d-c5ae7bd4721b" providerId="ADAL" clId="{5CBF1186-82CB-4FB0-8C68-441F4C761AD2}" dt="2021-02-08T11:50:36.575" v="251" actId="113"/>
          <ac:spMkLst>
            <pc:docMk/>
            <pc:sldMk cId="1085974945" sldId="257"/>
            <ac:spMk id="2" creationId="{794F26C7-9081-45DF-BC24-0BA57C02497A}"/>
          </ac:spMkLst>
        </pc:spChg>
      </pc:sldChg>
      <pc:sldChg chg="modSp mod">
        <pc:chgData name="Hanneke van Tuinen" userId="ed22c550-b84f-4481-816d-c5ae7bd4721b" providerId="ADAL" clId="{5CBF1186-82CB-4FB0-8C68-441F4C761AD2}" dt="2021-02-08T11:50:33.277" v="250" actId="113"/>
        <pc:sldMkLst>
          <pc:docMk/>
          <pc:sldMk cId="3486680949" sldId="258"/>
        </pc:sldMkLst>
        <pc:spChg chg="mod">
          <ac:chgData name="Hanneke van Tuinen" userId="ed22c550-b84f-4481-816d-c5ae7bd4721b" providerId="ADAL" clId="{5CBF1186-82CB-4FB0-8C68-441F4C761AD2}" dt="2021-02-08T11:50:33.277" v="250" actId="113"/>
          <ac:spMkLst>
            <pc:docMk/>
            <pc:sldMk cId="3486680949" sldId="258"/>
            <ac:spMk id="2" creationId="{79623BF7-EF6F-438F-84EA-8250F7A9166F}"/>
          </ac:spMkLst>
        </pc:spChg>
      </pc:sldChg>
      <pc:sldChg chg="modSp mod">
        <pc:chgData name="Hanneke van Tuinen" userId="ed22c550-b84f-4481-816d-c5ae7bd4721b" providerId="ADAL" clId="{5CBF1186-82CB-4FB0-8C68-441F4C761AD2}" dt="2021-02-08T11:50:28.406" v="249" actId="113"/>
        <pc:sldMkLst>
          <pc:docMk/>
          <pc:sldMk cId="868920966" sldId="259"/>
        </pc:sldMkLst>
        <pc:spChg chg="mod">
          <ac:chgData name="Hanneke van Tuinen" userId="ed22c550-b84f-4481-816d-c5ae7bd4721b" providerId="ADAL" clId="{5CBF1186-82CB-4FB0-8C68-441F4C761AD2}" dt="2021-02-08T11:50:28.406" v="249" actId="113"/>
          <ac:spMkLst>
            <pc:docMk/>
            <pc:sldMk cId="868920966" sldId="259"/>
            <ac:spMk id="2" creationId="{676C359C-51A4-4B03-9D41-DBD6DBBEE4E2}"/>
          </ac:spMkLst>
        </pc:spChg>
      </pc:sldChg>
      <pc:sldChg chg="modSp mod">
        <pc:chgData name="Hanneke van Tuinen" userId="ed22c550-b84f-4481-816d-c5ae7bd4721b" providerId="ADAL" clId="{5CBF1186-82CB-4FB0-8C68-441F4C761AD2}" dt="2021-02-08T11:50:25.228" v="248" actId="113"/>
        <pc:sldMkLst>
          <pc:docMk/>
          <pc:sldMk cId="1322999298" sldId="260"/>
        </pc:sldMkLst>
        <pc:spChg chg="mod">
          <ac:chgData name="Hanneke van Tuinen" userId="ed22c550-b84f-4481-816d-c5ae7bd4721b" providerId="ADAL" clId="{5CBF1186-82CB-4FB0-8C68-441F4C761AD2}" dt="2021-02-08T11:50:25.228" v="248" actId="113"/>
          <ac:spMkLst>
            <pc:docMk/>
            <pc:sldMk cId="1322999298" sldId="260"/>
            <ac:spMk id="2" creationId="{E41A698F-1E11-4F90-AC46-FE163053FBDD}"/>
          </ac:spMkLst>
        </pc:spChg>
      </pc:sldChg>
      <pc:sldChg chg="modSp mod">
        <pc:chgData name="Hanneke van Tuinen" userId="ed22c550-b84f-4481-816d-c5ae7bd4721b" providerId="ADAL" clId="{5CBF1186-82CB-4FB0-8C68-441F4C761AD2}" dt="2021-02-08T12:01:07.057" v="997" actId="20577"/>
        <pc:sldMkLst>
          <pc:docMk/>
          <pc:sldMk cId="833931416" sldId="261"/>
        </pc:sldMkLst>
        <pc:spChg chg="mod">
          <ac:chgData name="Hanneke van Tuinen" userId="ed22c550-b84f-4481-816d-c5ae7bd4721b" providerId="ADAL" clId="{5CBF1186-82CB-4FB0-8C68-441F4C761AD2}" dt="2021-02-08T11:52:39.899" v="253" actId="1076"/>
          <ac:spMkLst>
            <pc:docMk/>
            <pc:sldMk cId="833931416" sldId="261"/>
            <ac:spMk id="2" creationId="{420B444C-3D89-469D-B9D2-B82207CE517A}"/>
          </ac:spMkLst>
        </pc:spChg>
        <pc:spChg chg="mod">
          <ac:chgData name="Hanneke van Tuinen" userId="ed22c550-b84f-4481-816d-c5ae7bd4721b" providerId="ADAL" clId="{5CBF1186-82CB-4FB0-8C68-441F4C761AD2}" dt="2021-02-08T12:01:07.057" v="997" actId="20577"/>
          <ac:spMkLst>
            <pc:docMk/>
            <pc:sldMk cId="833931416" sldId="261"/>
            <ac:spMk id="3" creationId="{36162B21-8616-40D4-99D3-313752A8012A}"/>
          </ac:spMkLst>
        </pc:spChg>
      </pc:sldChg>
      <pc:sldChg chg="addSp delSp modSp new mod setBg delAnim modAnim">
        <pc:chgData name="Hanneke van Tuinen" userId="ed22c550-b84f-4481-816d-c5ae7bd4721b" providerId="ADAL" clId="{5CBF1186-82CB-4FB0-8C68-441F4C761AD2}" dt="2021-02-08T16:10:49.290" v="6104" actId="1076"/>
        <pc:sldMkLst>
          <pc:docMk/>
          <pc:sldMk cId="2699629466" sldId="262"/>
        </pc:sldMkLst>
        <pc:spChg chg="mod">
          <ac:chgData name="Hanneke van Tuinen" userId="ed22c550-b84f-4481-816d-c5ae7bd4721b" providerId="ADAL" clId="{5CBF1186-82CB-4FB0-8C68-441F4C761AD2}" dt="2021-02-08T16:10:49.290" v="6104" actId="1076"/>
          <ac:spMkLst>
            <pc:docMk/>
            <pc:sldMk cId="2699629466" sldId="262"/>
            <ac:spMk id="2" creationId="{E541C8AA-09D4-45AE-9FD9-AB98F70FF5E6}"/>
          </ac:spMkLst>
        </pc:spChg>
        <pc:spChg chg="mod">
          <ac:chgData name="Hanneke van Tuinen" userId="ed22c550-b84f-4481-816d-c5ae7bd4721b" providerId="ADAL" clId="{5CBF1186-82CB-4FB0-8C68-441F4C761AD2}" dt="2021-02-08T16:10:19.722" v="6103" actId="1076"/>
          <ac:spMkLst>
            <pc:docMk/>
            <pc:sldMk cId="2699629466" sldId="262"/>
            <ac:spMk id="3" creationId="{42A46FAB-474D-4C69-8303-685597FFD551}"/>
          </ac:spMkLst>
        </pc:spChg>
        <pc:spChg chg="add">
          <ac:chgData name="Hanneke van Tuinen" userId="ed22c550-b84f-4481-816d-c5ae7bd4721b" providerId="ADAL" clId="{5CBF1186-82CB-4FB0-8C68-441F4C761AD2}" dt="2021-02-08T11:59:30.228" v="845" actId="26606"/>
          <ac:spMkLst>
            <pc:docMk/>
            <pc:sldMk cId="2699629466" sldId="262"/>
            <ac:spMk id="10" creationId="{4F7EBAE4-9945-4473-9E34-B2C66EA0F03D}"/>
          </ac:spMkLst>
        </pc:spChg>
        <pc:spChg chg="add">
          <ac:chgData name="Hanneke van Tuinen" userId="ed22c550-b84f-4481-816d-c5ae7bd4721b" providerId="ADAL" clId="{5CBF1186-82CB-4FB0-8C68-441F4C761AD2}" dt="2021-02-08T11:59:30.228" v="845" actId="26606"/>
          <ac:spMkLst>
            <pc:docMk/>
            <pc:sldMk cId="2699629466" sldId="262"/>
            <ac:spMk id="12" creationId="{70BEB1E7-2F88-40BC-B73D-42E5B6F80BFC}"/>
          </ac:spMkLst>
        </pc:spChg>
        <pc:spChg chg="add">
          <ac:chgData name="Hanneke van Tuinen" userId="ed22c550-b84f-4481-816d-c5ae7bd4721b" providerId="ADAL" clId="{5CBF1186-82CB-4FB0-8C68-441F4C761AD2}" dt="2021-02-08T11:59:30.228" v="845" actId="26606"/>
          <ac:spMkLst>
            <pc:docMk/>
            <pc:sldMk cId="2699629466" sldId="262"/>
            <ac:spMk id="14" creationId="{A7B99495-F43F-4D80-A44F-2CB4764EB90B}"/>
          </ac:spMkLst>
        </pc:spChg>
        <pc:picChg chg="add del mod">
          <ac:chgData name="Hanneke van Tuinen" userId="ed22c550-b84f-4481-816d-c5ae7bd4721b" providerId="ADAL" clId="{5CBF1186-82CB-4FB0-8C68-441F4C761AD2}" dt="2021-02-08T11:57:23.866" v="515" actId="478"/>
          <ac:picMkLst>
            <pc:docMk/>
            <pc:sldMk cId="2699629466" sldId="262"/>
            <ac:picMk id="4" creationId="{DC577D20-B849-44D0-97E0-3626299E78CE}"/>
          </ac:picMkLst>
        </pc:picChg>
        <pc:picChg chg="add mod">
          <ac:chgData name="Hanneke van Tuinen" userId="ed22c550-b84f-4481-816d-c5ae7bd4721b" providerId="ADAL" clId="{5CBF1186-82CB-4FB0-8C68-441F4C761AD2}" dt="2021-02-08T11:59:30.228" v="845" actId="26606"/>
          <ac:picMkLst>
            <pc:docMk/>
            <pc:sldMk cId="2699629466" sldId="262"/>
            <ac:picMk id="5" creationId="{A37E64EB-D96A-4279-994E-A953F03C2B02}"/>
          </ac:picMkLst>
        </pc:picChg>
      </pc:sldChg>
      <pc:sldChg chg="addSp delSp modSp new mod setBg">
        <pc:chgData name="Hanneke van Tuinen" userId="ed22c550-b84f-4481-816d-c5ae7bd4721b" providerId="ADAL" clId="{5CBF1186-82CB-4FB0-8C68-441F4C761AD2}" dt="2021-02-08T16:07:08.887" v="5954" actId="20577"/>
        <pc:sldMkLst>
          <pc:docMk/>
          <pc:sldMk cId="3612836028" sldId="263"/>
        </pc:sldMkLst>
        <pc:spChg chg="mod">
          <ac:chgData name="Hanneke van Tuinen" userId="ed22c550-b84f-4481-816d-c5ae7bd4721b" providerId="ADAL" clId="{5CBF1186-82CB-4FB0-8C68-441F4C761AD2}" dt="2021-02-08T12:05:40.023" v="1922" actId="26606"/>
          <ac:spMkLst>
            <pc:docMk/>
            <pc:sldMk cId="3612836028" sldId="263"/>
            <ac:spMk id="2" creationId="{DBAC4167-38FA-4B7E-B32C-F0596C4EFA4E}"/>
          </ac:spMkLst>
        </pc:spChg>
        <pc:spChg chg="mod">
          <ac:chgData name="Hanneke van Tuinen" userId="ed22c550-b84f-4481-816d-c5ae7bd4721b" providerId="ADAL" clId="{5CBF1186-82CB-4FB0-8C68-441F4C761AD2}" dt="2021-02-08T16:07:08.887" v="5954" actId="20577"/>
          <ac:spMkLst>
            <pc:docMk/>
            <pc:sldMk cId="3612836028" sldId="263"/>
            <ac:spMk id="3" creationId="{714FC02E-D3C8-47C9-B126-52FDA60F3741}"/>
          </ac:spMkLst>
        </pc:spChg>
        <pc:spChg chg="add">
          <ac:chgData name="Hanneke van Tuinen" userId="ed22c550-b84f-4481-816d-c5ae7bd4721b" providerId="ADAL" clId="{5CBF1186-82CB-4FB0-8C68-441F4C761AD2}" dt="2021-02-08T12:05:40.023" v="1922" actId="26606"/>
          <ac:spMkLst>
            <pc:docMk/>
            <pc:sldMk cId="3612836028" sldId="263"/>
            <ac:spMk id="6" creationId="{DB304A14-32D0-4873-B914-423ED7B8DAFD}"/>
          </ac:spMkLst>
        </pc:spChg>
        <pc:spChg chg="add">
          <ac:chgData name="Hanneke van Tuinen" userId="ed22c550-b84f-4481-816d-c5ae7bd4721b" providerId="ADAL" clId="{5CBF1186-82CB-4FB0-8C68-441F4C761AD2}" dt="2021-02-08T12:05:40.023" v="1922" actId="26606"/>
          <ac:spMkLst>
            <pc:docMk/>
            <pc:sldMk cId="3612836028" sldId="263"/>
            <ac:spMk id="7" creationId="{1D460C86-854F-4FB3-ABC2-E823D8FEB9DB}"/>
          </ac:spMkLst>
        </pc:spChg>
        <pc:spChg chg="add del">
          <ac:chgData name="Hanneke van Tuinen" userId="ed22c550-b84f-4481-816d-c5ae7bd4721b" providerId="ADAL" clId="{5CBF1186-82CB-4FB0-8C68-441F4C761AD2}" dt="2021-02-08T12:05:23.941" v="1921" actId="26606"/>
          <ac:spMkLst>
            <pc:docMk/>
            <pc:sldMk cId="3612836028" sldId="263"/>
            <ac:spMk id="9" creationId="{460B0EFB-53ED-4F35-B05D-F658EA021C65}"/>
          </ac:spMkLst>
        </pc:spChg>
        <pc:spChg chg="add del">
          <ac:chgData name="Hanneke van Tuinen" userId="ed22c550-b84f-4481-816d-c5ae7bd4721b" providerId="ADAL" clId="{5CBF1186-82CB-4FB0-8C68-441F4C761AD2}" dt="2021-02-08T12:05:23.941" v="1921" actId="26606"/>
          <ac:spMkLst>
            <pc:docMk/>
            <pc:sldMk cId="3612836028" sldId="263"/>
            <ac:spMk id="11" creationId="{835EF3DD-7D43-4A27-8967-A92FD8CC9365}"/>
          </ac:spMkLst>
        </pc:spChg>
        <pc:spChg chg="add">
          <ac:chgData name="Hanneke van Tuinen" userId="ed22c550-b84f-4481-816d-c5ae7bd4721b" providerId="ADAL" clId="{5CBF1186-82CB-4FB0-8C68-441F4C761AD2}" dt="2021-02-08T12:05:40.023" v="1922" actId="26606"/>
          <ac:spMkLst>
            <pc:docMk/>
            <pc:sldMk cId="3612836028" sldId="263"/>
            <ac:spMk id="13" creationId="{BB48116A-278A-4CC5-89D3-9DE8E8FF1245}"/>
          </ac:spMkLst>
        </pc:spChg>
        <pc:picChg chg="add mod ord">
          <ac:chgData name="Hanneke van Tuinen" userId="ed22c550-b84f-4481-816d-c5ae7bd4721b" providerId="ADAL" clId="{5CBF1186-82CB-4FB0-8C68-441F4C761AD2}" dt="2021-02-08T12:05:40.023" v="1922" actId="26606"/>
          <ac:picMkLst>
            <pc:docMk/>
            <pc:sldMk cId="3612836028" sldId="263"/>
            <ac:picMk id="4" creationId="{A7E33585-4DA7-4E73-85EF-6046C3664D02}"/>
          </ac:picMkLst>
        </pc:picChg>
      </pc:sldChg>
      <pc:sldChg chg="addSp delSp modSp new mod setBg">
        <pc:chgData name="Hanneke van Tuinen" userId="ed22c550-b84f-4481-816d-c5ae7bd4721b" providerId="ADAL" clId="{5CBF1186-82CB-4FB0-8C68-441F4C761AD2}" dt="2021-02-08T12:13:35.409" v="3062" actId="20577"/>
        <pc:sldMkLst>
          <pc:docMk/>
          <pc:sldMk cId="1983094293" sldId="264"/>
        </pc:sldMkLst>
        <pc:spChg chg="mod">
          <ac:chgData name="Hanneke van Tuinen" userId="ed22c550-b84f-4481-816d-c5ae7bd4721b" providerId="ADAL" clId="{5CBF1186-82CB-4FB0-8C68-441F4C761AD2}" dt="2021-02-08T12:12:48.917" v="2996" actId="20577"/>
          <ac:spMkLst>
            <pc:docMk/>
            <pc:sldMk cId="1983094293" sldId="264"/>
            <ac:spMk id="2" creationId="{0E3F6A9D-6BC0-4D0E-A156-31AB497F0082}"/>
          </ac:spMkLst>
        </pc:spChg>
        <pc:spChg chg="mod">
          <ac:chgData name="Hanneke van Tuinen" userId="ed22c550-b84f-4481-816d-c5ae7bd4721b" providerId="ADAL" clId="{5CBF1186-82CB-4FB0-8C68-441F4C761AD2}" dt="2021-02-08T12:13:35.409" v="3062" actId="20577"/>
          <ac:spMkLst>
            <pc:docMk/>
            <pc:sldMk cId="1983094293" sldId="264"/>
            <ac:spMk id="3" creationId="{04F5CD4E-3FB4-4B5B-9177-DFB92FB7B1C8}"/>
          </ac:spMkLst>
        </pc:spChg>
        <pc:spChg chg="add">
          <ac:chgData name="Hanneke van Tuinen" userId="ed22c550-b84f-4481-816d-c5ae7bd4721b" providerId="ADAL" clId="{5CBF1186-82CB-4FB0-8C68-441F4C761AD2}" dt="2021-02-08T12:12:25.338" v="2958" actId="26606"/>
          <ac:spMkLst>
            <pc:docMk/>
            <pc:sldMk cId="1983094293" sldId="264"/>
            <ac:spMk id="10" creationId="{4AC6B390-BC59-4F1D-A0EE-D71A92F0A0B2}"/>
          </ac:spMkLst>
        </pc:spChg>
        <pc:spChg chg="add">
          <ac:chgData name="Hanneke van Tuinen" userId="ed22c550-b84f-4481-816d-c5ae7bd4721b" providerId="ADAL" clId="{5CBF1186-82CB-4FB0-8C68-441F4C761AD2}" dt="2021-02-08T12:12:25.338" v="2958" actId="26606"/>
          <ac:spMkLst>
            <pc:docMk/>
            <pc:sldMk cId="1983094293" sldId="264"/>
            <ac:spMk id="12" creationId="{B6C60D79-16F1-4C4B-B7E3-7634E7069CDE}"/>
          </ac:spMkLst>
        </pc:spChg>
        <pc:spChg chg="add">
          <ac:chgData name="Hanneke van Tuinen" userId="ed22c550-b84f-4481-816d-c5ae7bd4721b" providerId="ADAL" clId="{5CBF1186-82CB-4FB0-8C68-441F4C761AD2}" dt="2021-02-08T12:12:25.338" v="2958" actId="26606"/>
          <ac:spMkLst>
            <pc:docMk/>
            <pc:sldMk cId="1983094293" sldId="264"/>
            <ac:spMk id="14" creationId="{426B127E-6498-4C77-9C9D-4553A5113B80}"/>
          </ac:spMkLst>
        </pc:spChg>
        <pc:picChg chg="add del mod">
          <ac:chgData name="Hanneke van Tuinen" userId="ed22c550-b84f-4481-816d-c5ae7bd4721b" providerId="ADAL" clId="{5CBF1186-82CB-4FB0-8C68-441F4C761AD2}" dt="2021-02-08T12:07:45.223" v="2249" actId="478"/>
          <ac:picMkLst>
            <pc:docMk/>
            <pc:sldMk cId="1983094293" sldId="264"/>
            <ac:picMk id="4" creationId="{A6D57B2A-3BE6-4906-AEDA-A6B24C3100C0}"/>
          </ac:picMkLst>
        </pc:picChg>
        <pc:picChg chg="add mod ord">
          <ac:chgData name="Hanneke van Tuinen" userId="ed22c550-b84f-4481-816d-c5ae7bd4721b" providerId="ADAL" clId="{5CBF1186-82CB-4FB0-8C68-441F4C761AD2}" dt="2021-02-08T12:12:37.200" v="2961" actId="1076"/>
          <ac:picMkLst>
            <pc:docMk/>
            <pc:sldMk cId="1983094293" sldId="264"/>
            <ac:picMk id="5" creationId="{857C5C19-AE15-459C-8E60-022CBB6C5AF8}"/>
          </ac:picMkLst>
        </pc:picChg>
      </pc:sldChg>
      <pc:sldChg chg="addSp modSp new mod setBg">
        <pc:chgData name="Hanneke van Tuinen" userId="ed22c550-b84f-4481-816d-c5ae7bd4721b" providerId="ADAL" clId="{5CBF1186-82CB-4FB0-8C68-441F4C761AD2}" dt="2021-02-08T15:47:12.721" v="4107" actId="20577"/>
        <pc:sldMkLst>
          <pc:docMk/>
          <pc:sldMk cId="3931004993" sldId="265"/>
        </pc:sldMkLst>
        <pc:spChg chg="mod">
          <ac:chgData name="Hanneke van Tuinen" userId="ed22c550-b84f-4481-816d-c5ae7bd4721b" providerId="ADAL" clId="{5CBF1186-82CB-4FB0-8C68-441F4C761AD2}" dt="2021-02-08T15:46:16.365" v="4070" actId="1076"/>
          <ac:spMkLst>
            <pc:docMk/>
            <pc:sldMk cId="3931004993" sldId="265"/>
            <ac:spMk id="2" creationId="{664818E0-BF56-41E8-81CF-8CB84855F314}"/>
          </ac:spMkLst>
        </pc:spChg>
        <pc:spChg chg="mod ord">
          <ac:chgData name="Hanneke van Tuinen" userId="ed22c550-b84f-4481-816d-c5ae7bd4721b" providerId="ADAL" clId="{5CBF1186-82CB-4FB0-8C68-441F4C761AD2}" dt="2021-02-08T15:47:12.721" v="4107" actId="20577"/>
          <ac:spMkLst>
            <pc:docMk/>
            <pc:sldMk cId="3931004993" sldId="265"/>
            <ac:spMk id="3" creationId="{900E4B9B-852B-4E9C-9991-67980367C69B}"/>
          </ac:spMkLst>
        </pc:spChg>
        <pc:spChg chg="add">
          <ac:chgData name="Hanneke van Tuinen" userId="ed22c550-b84f-4481-816d-c5ae7bd4721b" providerId="ADAL" clId="{5CBF1186-82CB-4FB0-8C68-441F4C761AD2}" dt="2021-02-08T15:43:50.194" v="3770" actId="26606"/>
          <ac:spMkLst>
            <pc:docMk/>
            <pc:sldMk cId="3931004993" sldId="265"/>
            <ac:spMk id="9" creationId="{2EB492CD-616E-47F8-933B-5E2D952A0593}"/>
          </ac:spMkLst>
        </pc:spChg>
        <pc:spChg chg="add">
          <ac:chgData name="Hanneke van Tuinen" userId="ed22c550-b84f-4481-816d-c5ae7bd4721b" providerId="ADAL" clId="{5CBF1186-82CB-4FB0-8C68-441F4C761AD2}" dt="2021-02-08T15:43:50.194" v="3770" actId="26606"/>
          <ac:spMkLst>
            <pc:docMk/>
            <pc:sldMk cId="3931004993" sldId="265"/>
            <ac:spMk id="11" creationId="{59383CF9-23B5-4335-9B21-1791C4CF1C75}"/>
          </ac:spMkLst>
        </pc:spChg>
        <pc:spChg chg="add">
          <ac:chgData name="Hanneke van Tuinen" userId="ed22c550-b84f-4481-816d-c5ae7bd4721b" providerId="ADAL" clId="{5CBF1186-82CB-4FB0-8C68-441F4C761AD2}" dt="2021-02-08T15:43:50.194" v="3770" actId="26606"/>
          <ac:spMkLst>
            <pc:docMk/>
            <pc:sldMk cId="3931004993" sldId="265"/>
            <ac:spMk id="13" creationId="{0007FE00-9498-4706-B255-6437B0252C02}"/>
          </ac:spMkLst>
        </pc:spChg>
        <pc:picChg chg="add mod">
          <ac:chgData name="Hanneke van Tuinen" userId="ed22c550-b84f-4481-816d-c5ae7bd4721b" providerId="ADAL" clId="{5CBF1186-82CB-4FB0-8C68-441F4C761AD2}" dt="2021-02-08T15:43:54.341" v="3771" actId="1076"/>
          <ac:picMkLst>
            <pc:docMk/>
            <pc:sldMk cId="3931004993" sldId="265"/>
            <ac:picMk id="4" creationId="{572B578B-18CE-4D62-A394-42F8C39C2F51}"/>
          </ac:picMkLst>
        </pc:picChg>
      </pc:sldChg>
      <pc:sldChg chg="addSp modSp new mod setBg">
        <pc:chgData name="Hanneke van Tuinen" userId="ed22c550-b84f-4481-816d-c5ae7bd4721b" providerId="ADAL" clId="{5CBF1186-82CB-4FB0-8C68-441F4C761AD2}" dt="2021-02-09T08:56:00.117" v="7419" actId="20577"/>
        <pc:sldMkLst>
          <pc:docMk/>
          <pc:sldMk cId="1713981912" sldId="266"/>
        </pc:sldMkLst>
        <pc:spChg chg="mod">
          <ac:chgData name="Hanneke van Tuinen" userId="ed22c550-b84f-4481-816d-c5ae7bd4721b" providerId="ADAL" clId="{5CBF1186-82CB-4FB0-8C68-441F4C761AD2}" dt="2021-02-08T15:49:38.114" v="4388" actId="26606"/>
          <ac:spMkLst>
            <pc:docMk/>
            <pc:sldMk cId="1713981912" sldId="266"/>
            <ac:spMk id="2" creationId="{517A036A-E0BB-4392-B7F7-0F8C775BCD92}"/>
          </ac:spMkLst>
        </pc:spChg>
        <pc:spChg chg="mod ord">
          <ac:chgData name="Hanneke van Tuinen" userId="ed22c550-b84f-4481-816d-c5ae7bd4721b" providerId="ADAL" clId="{5CBF1186-82CB-4FB0-8C68-441F4C761AD2}" dt="2021-02-09T08:56:00.117" v="7419" actId="20577"/>
          <ac:spMkLst>
            <pc:docMk/>
            <pc:sldMk cId="1713981912" sldId="266"/>
            <ac:spMk id="3" creationId="{22035361-48C4-4991-A4CD-67141EEF0460}"/>
          </ac:spMkLst>
        </pc:spChg>
        <pc:spChg chg="add">
          <ac:chgData name="Hanneke van Tuinen" userId="ed22c550-b84f-4481-816d-c5ae7bd4721b" providerId="ADAL" clId="{5CBF1186-82CB-4FB0-8C68-441F4C761AD2}" dt="2021-02-08T15:49:38.114" v="4388" actId="26606"/>
          <ac:spMkLst>
            <pc:docMk/>
            <pc:sldMk cId="1713981912" sldId="266"/>
            <ac:spMk id="9" creationId="{2EB492CD-616E-47F8-933B-5E2D952A0593}"/>
          </ac:spMkLst>
        </pc:spChg>
        <pc:spChg chg="add">
          <ac:chgData name="Hanneke van Tuinen" userId="ed22c550-b84f-4481-816d-c5ae7bd4721b" providerId="ADAL" clId="{5CBF1186-82CB-4FB0-8C68-441F4C761AD2}" dt="2021-02-08T15:49:38.114" v="4388" actId="26606"/>
          <ac:spMkLst>
            <pc:docMk/>
            <pc:sldMk cId="1713981912" sldId="266"/>
            <ac:spMk id="11" creationId="{59383CF9-23B5-4335-9B21-1791C4CF1C75}"/>
          </ac:spMkLst>
        </pc:spChg>
        <pc:spChg chg="add">
          <ac:chgData name="Hanneke van Tuinen" userId="ed22c550-b84f-4481-816d-c5ae7bd4721b" providerId="ADAL" clId="{5CBF1186-82CB-4FB0-8C68-441F4C761AD2}" dt="2021-02-08T15:49:38.114" v="4388" actId="26606"/>
          <ac:spMkLst>
            <pc:docMk/>
            <pc:sldMk cId="1713981912" sldId="266"/>
            <ac:spMk id="13" creationId="{0007FE00-9498-4706-B255-6437B0252C02}"/>
          </ac:spMkLst>
        </pc:spChg>
        <pc:picChg chg="add mod">
          <ac:chgData name="Hanneke van Tuinen" userId="ed22c550-b84f-4481-816d-c5ae7bd4721b" providerId="ADAL" clId="{5CBF1186-82CB-4FB0-8C68-441F4C761AD2}" dt="2021-02-08T15:49:38.114" v="4388" actId="26606"/>
          <ac:picMkLst>
            <pc:docMk/>
            <pc:sldMk cId="1713981912" sldId="266"/>
            <ac:picMk id="4" creationId="{69D4BDE7-BD25-4C7C-9770-EAB1E63F6025}"/>
          </ac:picMkLst>
        </pc:picChg>
      </pc:sldChg>
      <pc:sldChg chg="addSp modSp new mod setBg">
        <pc:chgData name="Hanneke van Tuinen" userId="ed22c550-b84f-4481-816d-c5ae7bd4721b" providerId="ADAL" clId="{5CBF1186-82CB-4FB0-8C68-441F4C761AD2}" dt="2021-02-08T16:04:55.254" v="5817" actId="20577"/>
        <pc:sldMkLst>
          <pc:docMk/>
          <pc:sldMk cId="1419309416" sldId="267"/>
        </pc:sldMkLst>
        <pc:spChg chg="mod">
          <ac:chgData name="Hanneke van Tuinen" userId="ed22c550-b84f-4481-816d-c5ae7bd4721b" providerId="ADAL" clId="{5CBF1186-82CB-4FB0-8C68-441F4C761AD2}" dt="2021-02-08T15:54:26.079" v="4676" actId="113"/>
          <ac:spMkLst>
            <pc:docMk/>
            <pc:sldMk cId="1419309416" sldId="267"/>
            <ac:spMk id="2" creationId="{4DCF15A7-974F-49C4-98AE-4C8ADAACCBAA}"/>
          </ac:spMkLst>
        </pc:spChg>
        <pc:spChg chg="mod">
          <ac:chgData name="Hanneke van Tuinen" userId="ed22c550-b84f-4481-816d-c5ae7bd4721b" providerId="ADAL" clId="{5CBF1186-82CB-4FB0-8C68-441F4C761AD2}" dt="2021-02-08T16:04:55.254" v="5817" actId="20577"/>
          <ac:spMkLst>
            <pc:docMk/>
            <pc:sldMk cId="1419309416" sldId="267"/>
            <ac:spMk id="3" creationId="{85E0A8C9-0AAB-498D-AA6B-F82772953A07}"/>
          </ac:spMkLst>
        </pc:spChg>
        <pc:spChg chg="add">
          <ac:chgData name="Hanneke van Tuinen" userId="ed22c550-b84f-4481-816d-c5ae7bd4721b" providerId="ADAL" clId="{5CBF1186-82CB-4FB0-8C68-441F4C761AD2}" dt="2021-02-08T15:54:20.244" v="4675" actId="26606"/>
          <ac:spMkLst>
            <pc:docMk/>
            <pc:sldMk cId="1419309416" sldId="267"/>
            <ac:spMk id="9" creationId="{4F7EBAE4-9945-4473-9E34-B2C66EA0F03D}"/>
          </ac:spMkLst>
        </pc:spChg>
        <pc:spChg chg="add">
          <ac:chgData name="Hanneke van Tuinen" userId="ed22c550-b84f-4481-816d-c5ae7bd4721b" providerId="ADAL" clId="{5CBF1186-82CB-4FB0-8C68-441F4C761AD2}" dt="2021-02-08T15:54:20.244" v="4675" actId="26606"/>
          <ac:spMkLst>
            <pc:docMk/>
            <pc:sldMk cId="1419309416" sldId="267"/>
            <ac:spMk id="11" creationId="{70BEB1E7-2F88-40BC-B73D-42E5B6F80BFC}"/>
          </ac:spMkLst>
        </pc:spChg>
        <pc:spChg chg="add">
          <ac:chgData name="Hanneke van Tuinen" userId="ed22c550-b84f-4481-816d-c5ae7bd4721b" providerId="ADAL" clId="{5CBF1186-82CB-4FB0-8C68-441F4C761AD2}" dt="2021-02-08T15:54:20.244" v="4675" actId="26606"/>
          <ac:spMkLst>
            <pc:docMk/>
            <pc:sldMk cId="1419309416" sldId="267"/>
            <ac:spMk id="13" creationId="{A7B99495-F43F-4D80-A44F-2CB4764EB90B}"/>
          </ac:spMkLst>
        </pc:spChg>
        <pc:picChg chg="add mod">
          <ac:chgData name="Hanneke van Tuinen" userId="ed22c550-b84f-4481-816d-c5ae7bd4721b" providerId="ADAL" clId="{5CBF1186-82CB-4FB0-8C68-441F4C761AD2}" dt="2021-02-08T15:54:20.244" v="4675" actId="26606"/>
          <ac:picMkLst>
            <pc:docMk/>
            <pc:sldMk cId="1419309416" sldId="267"/>
            <ac:picMk id="4" creationId="{1F795096-47AA-48A2-A7EC-40947F588FC3}"/>
          </ac:picMkLst>
        </pc:picChg>
      </pc:sldChg>
      <pc:sldChg chg="addSp modSp new mod">
        <pc:chgData name="Hanneke van Tuinen" userId="ed22c550-b84f-4481-816d-c5ae7bd4721b" providerId="ADAL" clId="{5CBF1186-82CB-4FB0-8C68-441F4C761AD2}" dt="2021-02-09T09:15:12.275" v="8569" actId="1076"/>
        <pc:sldMkLst>
          <pc:docMk/>
          <pc:sldMk cId="1216849355" sldId="268"/>
        </pc:sldMkLst>
        <pc:spChg chg="mod">
          <ac:chgData name="Hanneke van Tuinen" userId="ed22c550-b84f-4481-816d-c5ae7bd4721b" providerId="ADAL" clId="{5CBF1186-82CB-4FB0-8C68-441F4C761AD2}" dt="2021-02-09T09:14:50.523" v="8563" actId="404"/>
          <ac:spMkLst>
            <pc:docMk/>
            <pc:sldMk cId="1216849355" sldId="268"/>
            <ac:spMk id="2" creationId="{7ED4DBBA-AC12-4FF5-AB59-28197D9ACDE8}"/>
          </ac:spMkLst>
        </pc:spChg>
        <pc:spChg chg="mod">
          <ac:chgData name="Hanneke van Tuinen" userId="ed22c550-b84f-4481-816d-c5ae7bd4721b" providerId="ADAL" clId="{5CBF1186-82CB-4FB0-8C68-441F4C761AD2}" dt="2021-02-09T09:15:12.275" v="8569" actId="1076"/>
          <ac:spMkLst>
            <pc:docMk/>
            <pc:sldMk cId="1216849355" sldId="268"/>
            <ac:spMk id="3" creationId="{4DF895B5-A803-4552-910C-E834D122555E}"/>
          </ac:spMkLst>
        </pc:spChg>
        <pc:graphicFrameChg chg="add mod modGraphic">
          <ac:chgData name="Hanneke van Tuinen" userId="ed22c550-b84f-4481-816d-c5ae7bd4721b" providerId="ADAL" clId="{5CBF1186-82CB-4FB0-8C68-441F4C761AD2}" dt="2021-02-08T16:20:59.844" v="7155" actId="12385"/>
          <ac:graphicFrameMkLst>
            <pc:docMk/>
            <pc:sldMk cId="1216849355" sldId="268"/>
            <ac:graphicFrameMk id="4" creationId="{4A41B8B9-5CB4-4320-B495-C53E3E2FE818}"/>
          </ac:graphicFrameMkLst>
        </pc:graphicFrameChg>
      </pc:sldChg>
      <pc:sldChg chg="addSp modSp new mod setBg modNotesTx">
        <pc:chgData name="Hanneke van Tuinen" userId="ed22c550-b84f-4481-816d-c5ae7bd4721b" providerId="ADAL" clId="{5CBF1186-82CB-4FB0-8C68-441F4C761AD2}" dt="2021-02-09T09:16:31.319" v="8633" actId="20577"/>
        <pc:sldMkLst>
          <pc:docMk/>
          <pc:sldMk cId="3441165458" sldId="269"/>
        </pc:sldMkLst>
        <pc:spChg chg="mod">
          <ac:chgData name="Hanneke van Tuinen" userId="ed22c550-b84f-4481-816d-c5ae7bd4721b" providerId="ADAL" clId="{5CBF1186-82CB-4FB0-8C68-441F4C761AD2}" dt="2021-02-09T09:04:58.772" v="8489" actId="113"/>
          <ac:spMkLst>
            <pc:docMk/>
            <pc:sldMk cId="3441165458" sldId="269"/>
            <ac:spMk id="2" creationId="{1CA56C9A-A191-471A-9BF4-20D4C77C0D28}"/>
          </ac:spMkLst>
        </pc:spChg>
        <pc:spChg chg="mod">
          <ac:chgData name="Hanneke van Tuinen" userId="ed22c550-b84f-4481-816d-c5ae7bd4721b" providerId="ADAL" clId="{5CBF1186-82CB-4FB0-8C68-441F4C761AD2}" dt="2021-02-09T09:16:31.319" v="8633" actId="20577"/>
          <ac:spMkLst>
            <pc:docMk/>
            <pc:sldMk cId="3441165458" sldId="269"/>
            <ac:spMk id="3" creationId="{FE358FA3-705D-47F4-AC93-BBF34C47A658}"/>
          </ac:spMkLst>
        </pc:spChg>
        <pc:spChg chg="add">
          <ac:chgData name="Hanneke van Tuinen" userId="ed22c550-b84f-4481-816d-c5ae7bd4721b" providerId="ADAL" clId="{5CBF1186-82CB-4FB0-8C68-441F4C761AD2}" dt="2021-02-09T08:58:33.280" v="7612" actId="26606"/>
          <ac:spMkLst>
            <pc:docMk/>
            <pc:sldMk cId="3441165458" sldId="269"/>
            <ac:spMk id="71" creationId="{4E73EB10-AEDA-42B9-9D11-54E59B48D47A}"/>
          </ac:spMkLst>
        </pc:spChg>
        <pc:spChg chg="add">
          <ac:chgData name="Hanneke van Tuinen" userId="ed22c550-b84f-4481-816d-c5ae7bd4721b" providerId="ADAL" clId="{5CBF1186-82CB-4FB0-8C68-441F4C761AD2}" dt="2021-02-09T08:58:33.280" v="7612" actId="26606"/>
          <ac:spMkLst>
            <pc:docMk/>
            <pc:sldMk cId="3441165458" sldId="269"/>
            <ac:spMk id="73" creationId="{72DEF309-605D-4117-9340-6D589B6C3A34}"/>
          </ac:spMkLst>
        </pc:spChg>
        <pc:picChg chg="add mod">
          <ac:chgData name="Hanneke van Tuinen" userId="ed22c550-b84f-4481-816d-c5ae7bd4721b" providerId="ADAL" clId="{5CBF1186-82CB-4FB0-8C68-441F4C761AD2}" dt="2021-02-09T08:58:33.280" v="7612" actId="26606"/>
          <ac:picMkLst>
            <pc:docMk/>
            <pc:sldMk cId="3441165458" sldId="269"/>
            <ac:picMk id="4098" creationId="{CD9C9204-BC5E-414E-B261-AEA8F0A93C16}"/>
          </ac:picMkLst>
        </pc:picChg>
      </pc:sldChg>
      <pc:sldChg chg="new">
        <pc:chgData name="Hanneke van Tuinen" userId="ed22c550-b84f-4481-816d-c5ae7bd4721b" providerId="ADAL" clId="{5CBF1186-82CB-4FB0-8C68-441F4C761AD2}" dt="2021-02-09T09:07:23.362" v="8490" actId="680"/>
        <pc:sldMkLst>
          <pc:docMk/>
          <pc:sldMk cId="1808449695"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02826-540F-4E75-B5F7-938A5F03D4DE}" type="datetimeFigureOut">
              <a:rPr lang="nl-NL" smtClean="0"/>
              <a:t>9-2-2021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1AB65-FDA6-4E93-90D0-65B7E86682BE}" type="slidenum">
              <a:rPr lang="nl-NL" smtClean="0"/>
              <a:t>‹nr.›</a:t>
            </a:fld>
            <a:endParaRPr lang="nl-NL"/>
          </a:p>
        </p:txBody>
      </p:sp>
    </p:spTree>
    <p:extLst>
      <p:ext uri="{BB962C8B-B14F-4D97-AF65-F5344CB8AC3E}">
        <p14:creationId xmlns:p14="http://schemas.microsoft.com/office/powerpoint/2010/main" val="197172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mensen die antistolling gebruiken, dient met bloedonderzoek nagegaan te worden of de dosering antistolling te hoog is. </a:t>
            </a:r>
          </a:p>
        </p:txBody>
      </p:sp>
      <p:sp>
        <p:nvSpPr>
          <p:cNvPr id="4" name="Tijdelijke aanduiding voor dianummer 3"/>
          <p:cNvSpPr>
            <a:spLocks noGrp="1"/>
          </p:cNvSpPr>
          <p:nvPr>
            <p:ph type="sldNum" sz="quarter" idx="5"/>
          </p:nvPr>
        </p:nvSpPr>
        <p:spPr/>
        <p:txBody>
          <a:bodyPr/>
          <a:lstStyle/>
          <a:p>
            <a:fld id="{BB71AB65-FDA6-4E93-90D0-65B7E86682BE}" type="slidenum">
              <a:rPr lang="nl-NL" smtClean="0"/>
              <a:t>14</a:t>
            </a:fld>
            <a:endParaRPr lang="nl-NL"/>
          </a:p>
        </p:txBody>
      </p:sp>
    </p:spTree>
    <p:extLst>
      <p:ext uri="{BB962C8B-B14F-4D97-AF65-F5344CB8AC3E}">
        <p14:creationId xmlns:p14="http://schemas.microsoft.com/office/powerpoint/2010/main" val="122151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2/8/2021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11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2/8/2021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3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2/8/2021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44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2/8/2021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58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2/8/2021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97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2/8/2021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48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2/8/2021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08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2/8/2021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57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2/8/2021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21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2/8/2021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14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2/8/2021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22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fld id="{82EDB8D0-98ED-4B86-9D5F-E61ADC70144D}" type="datetimeFigureOut">
              <a:rPr lang="en-US" smtClean="0"/>
              <a:pPr/>
              <a:t>2/8/2021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pPr/>
              <a:t>‹nr.›</a:t>
            </a:fld>
            <a:endParaRPr lang="en-US"/>
          </a:p>
        </p:txBody>
      </p:sp>
    </p:spTree>
    <p:extLst>
      <p:ext uri="{BB962C8B-B14F-4D97-AF65-F5344CB8AC3E}">
        <p14:creationId xmlns:p14="http://schemas.microsoft.com/office/powerpoint/2010/main" val="41650192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689" r:id="rId5"/>
    <p:sldLayoutId id="2147483694" r:id="rId6"/>
    <p:sldLayoutId id="2147483690" r:id="rId7"/>
    <p:sldLayoutId id="2147483691" r:id="rId8"/>
    <p:sldLayoutId id="2147483692" r:id="rId9"/>
    <p:sldLayoutId id="2147483693" r:id="rId10"/>
    <p:sldLayoutId id="2147483695"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134694-DDBA-46FC-B8E7-E6BFF2DC9E14}"/>
              </a:ext>
            </a:extLst>
          </p:cNvPr>
          <p:cNvPicPr>
            <a:picLocks noChangeAspect="1"/>
          </p:cNvPicPr>
          <p:nvPr/>
        </p:nvPicPr>
        <p:blipFill rotWithShape="1">
          <a:blip r:embed="rId2"/>
          <a:srcRect t="7657" b="8074"/>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4E71EA6-7B79-4892-A5A9-CFCFCC2F2474}"/>
              </a:ext>
            </a:extLst>
          </p:cNvPr>
          <p:cNvSpPr>
            <a:spLocks noGrp="1"/>
          </p:cNvSpPr>
          <p:nvPr>
            <p:ph type="ctrTitle"/>
          </p:nvPr>
        </p:nvSpPr>
        <p:spPr>
          <a:xfrm>
            <a:off x="477981" y="1122362"/>
            <a:ext cx="4023360" cy="2802219"/>
          </a:xfrm>
        </p:spPr>
        <p:txBody>
          <a:bodyPr anchor="b">
            <a:normAutofit/>
          </a:bodyPr>
          <a:lstStyle/>
          <a:p>
            <a:pPr algn="l"/>
            <a:r>
              <a:rPr lang="nl-NL" sz="5400"/>
              <a:t>KNO </a:t>
            </a:r>
            <a:br>
              <a:rPr lang="nl-NL" sz="5400"/>
            </a:br>
            <a:r>
              <a:rPr lang="nl-NL" sz="5400" i="1"/>
              <a:t>D19vab</a:t>
            </a:r>
          </a:p>
        </p:txBody>
      </p:sp>
      <p:sp>
        <p:nvSpPr>
          <p:cNvPr id="3" name="Ondertitel 2">
            <a:extLst>
              <a:ext uri="{FF2B5EF4-FFF2-40B4-BE49-F238E27FC236}">
                <a16:creationId xmlns:a16="http://schemas.microsoft.com/office/drawing/2014/main" id="{C41D6D2D-4560-4AE0-9FA3-08408EE0E7DE}"/>
              </a:ext>
            </a:extLst>
          </p:cNvPr>
          <p:cNvSpPr>
            <a:spLocks noGrp="1"/>
          </p:cNvSpPr>
          <p:nvPr>
            <p:ph type="subTitle" idx="1"/>
          </p:nvPr>
        </p:nvSpPr>
        <p:spPr>
          <a:xfrm>
            <a:off x="477980" y="3969352"/>
            <a:ext cx="4023359" cy="1208141"/>
          </a:xfrm>
        </p:spPr>
        <p:txBody>
          <a:bodyPr>
            <a:normAutofit/>
          </a:bodyPr>
          <a:lstStyle/>
          <a:p>
            <a:pPr algn="l"/>
            <a:r>
              <a:rPr lang="nl-NL"/>
              <a:t>Periode 7, februari 2021</a:t>
            </a:r>
          </a:p>
        </p:txBody>
      </p:sp>
    </p:spTree>
    <p:extLst>
      <p:ext uri="{BB962C8B-B14F-4D97-AF65-F5344CB8AC3E}">
        <p14:creationId xmlns:p14="http://schemas.microsoft.com/office/powerpoint/2010/main" val="41868968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64818E0-BF56-41E8-81CF-8CB84855F314}"/>
              </a:ext>
            </a:extLst>
          </p:cNvPr>
          <p:cNvSpPr>
            <a:spLocks noGrp="1"/>
          </p:cNvSpPr>
          <p:nvPr>
            <p:ph type="title"/>
          </p:nvPr>
        </p:nvSpPr>
        <p:spPr>
          <a:xfrm>
            <a:off x="5894962" y="640624"/>
            <a:ext cx="5458838" cy="1325563"/>
          </a:xfrm>
        </p:spPr>
        <p:txBody>
          <a:bodyPr>
            <a:normAutofit/>
          </a:bodyPr>
          <a:lstStyle/>
          <a:p>
            <a:r>
              <a:rPr lang="nl-NL" b="1" dirty="0" err="1"/>
              <a:t>Adenoïdhypertrofie</a:t>
            </a:r>
            <a:r>
              <a:rPr lang="nl-NL" b="1" dirty="0"/>
              <a:t> (vergrote neusamandel)</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572B578B-18CE-4D62-A394-42F8C39C2F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273" y="2034743"/>
            <a:ext cx="4777381" cy="345165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900E4B9B-852B-4E9C-9991-67980367C69B}"/>
              </a:ext>
            </a:extLst>
          </p:cNvPr>
          <p:cNvSpPr>
            <a:spLocks noGrp="1"/>
          </p:cNvSpPr>
          <p:nvPr>
            <p:ph idx="1"/>
          </p:nvPr>
        </p:nvSpPr>
        <p:spPr>
          <a:xfrm>
            <a:off x="5894962" y="1984443"/>
            <a:ext cx="5458838" cy="4192520"/>
          </a:xfrm>
        </p:spPr>
        <p:txBody>
          <a:bodyPr>
            <a:normAutofit fontScale="77500" lnSpcReduction="20000"/>
          </a:bodyPr>
          <a:lstStyle/>
          <a:p>
            <a:pPr marL="0" indent="0">
              <a:buNone/>
            </a:pPr>
            <a:r>
              <a:rPr lang="nl-NL" sz="1700" b="1" dirty="0" err="1"/>
              <a:t>Adenoïd</a:t>
            </a:r>
            <a:r>
              <a:rPr lang="nl-NL" sz="1700" b="1" dirty="0"/>
              <a:t>: </a:t>
            </a:r>
            <a:r>
              <a:rPr lang="nl-NL" sz="1700" dirty="0"/>
              <a:t>neusamandel, </a:t>
            </a:r>
            <a:r>
              <a:rPr lang="nl-NL" sz="1700" b="1" dirty="0"/>
              <a:t>hypertrofie:</a:t>
            </a:r>
            <a:r>
              <a:rPr lang="nl-NL" sz="1700" dirty="0"/>
              <a:t> overmatige voeding/groei</a:t>
            </a:r>
            <a:endParaRPr lang="nl-NL" sz="1700" b="1" dirty="0"/>
          </a:p>
          <a:p>
            <a:pPr marL="0" indent="0">
              <a:buNone/>
            </a:pPr>
            <a:r>
              <a:rPr lang="nl-NL" sz="1700" dirty="0"/>
              <a:t>Het lichaam heeft een uitgebreid systeem om infecties te bestrijden (ons immuun/afweer/lymfesysteem). </a:t>
            </a:r>
          </a:p>
          <a:p>
            <a:pPr marL="0" indent="0">
              <a:buNone/>
            </a:pPr>
            <a:r>
              <a:rPr lang="nl-NL" sz="1700" dirty="0"/>
              <a:t>Rondom de mond, neus en keel zit veel lymfeklierweefsel. Op een paar plekken is dit verdikt (de amandelen: verspreid lymfatisch weefsel). </a:t>
            </a:r>
          </a:p>
          <a:p>
            <a:pPr marL="0" indent="0">
              <a:buNone/>
            </a:pPr>
            <a:r>
              <a:rPr lang="nl-NL" sz="1700" i="1" dirty="0" err="1"/>
              <a:t>Adenoïdhypertrofie</a:t>
            </a:r>
            <a:r>
              <a:rPr lang="nl-NL" sz="1700" dirty="0"/>
              <a:t> komt vooral voor bij kinderen &lt;7 jaar. Tot die leeftijd neemt de grote van de neusamandel toe.</a:t>
            </a:r>
          </a:p>
          <a:p>
            <a:pPr marL="0" indent="0">
              <a:buNone/>
            </a:pPr>
            <a:r>
              <a:rPr lang="nl-NL" sz="1700" dirty="0"/>
              <a:t>De neusholte kan hierdoor worden afgesloten.</a:t>
            </a:r>
          </a:p>
          <a:p>
            <a:pPr marL="0" indent="0">
              <a:buNone/>
            </a:pPr>
            <a:r>
              <a:rPr lang="nl-NL" sz="1700" b="1" dirty="0"/>
              <a:t>Symptomen:</a:t>
            </a:r>
          </a:p>
          <a:p>
            <a:r>
              <a:rPr lang="nl-NL" sz="1700" dirty="0"/>
              <a:t>Ademen door de mond (kan leiden tot keelpijn);</a:t>
            </a:r>
          </a:p>
          <a:p>
            <a:r>
              <a:rPr lang="nl-NL" sz="1700" dirty="0"/>
              <a:t>Kwijlen;</a:t>
            </a:r>
          </a:p>
          <a:p>
            <a:r>
              <a:rPr lang="nl-NL" sz="1700" dirty="0"/>
              <a:t>Snurken &amp; ademstilstand (slecht slapen en moe);</a:t>
            </a:r>
          </a:p>
          <a:p>
            <a:r>
              <a:rPr lang="nl-NL" sz="1700" dirty="0"/>
              <a:t>Problemen met het middenoor (door afsluiting buis van Eustachius);</a:t>
            </a:r>
          </a:p>
          <a:p>
            <a:r>
              <a:rPr lang="nl-NL" sz="1700" dirty="0"/>
              <a:t>Terugkomende verkoudheid (met een vieze neus).</a:t>
            </a:r>
          </a:p>
          <a:p>
            <a:pPr marL="0" indent="0">
              <a:buNone/>
            </a:pPr>
            <a:r>
              <a:rPr lang="nl-NL" sz="1700" i="1" dirty="0"/>
              <a:t>Behandeling: </a:t>
            </a:r>
            <a:r>
              <a:rPr lang="nl-NL" sz="1700" i="1" dirty="0" err="1"/>
              <a:t>adenotomie</a:t>
            </a:r>
            <a:endParaRPr lang="nl-NL" sz="1700" i="1" dirty="0"/>
          </a:p>
          <a:p>
            <a:pPr marL="0" indent="0">
              <a:buNone/>
            </a:pPr>
            <a:r>
              <a:rPr lang="nl-NL" sz="1700" i="1" dirty="0"/>
              <a:t>Bron: H12.5.1 MK</a:t>
            </a:r>
          </a:p>
        </p:txBody>
      </p:sp>
    </p:spTree>
    <p:extLst>
      <p:ext uri="{BB962C8B-B14F-4D97-AF65-F5344CB8AC3E}">
        <p14:creationId xmlns:p14="http://schemas.microsoft.com/office/powerpoint/2010/main" val="393100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17A036A-E0BB-4392-B7F7-0F8C775BCD92}"/>
              </a:ext>
            </a:extLst>
          </p:cNvPr>
          <p:cNvSpPr>
            <a:spLocks noGrp="1"/>
          </p:cNvSpPr>
          <p:nvPr>
            <p:ph type="title"/>
          </p:nvPr>
        </p:nvSpPr>
        <p:spPr>
          <a:xfrm>
            <a:off x="5894962" y="479493"/>
            <a:ext cx="5458838" cy="1325563"/>
          </a:xfrm>
        </p:spPr>
        <p:txBody>
          <a:bodyPr>
            <a:normAutofit/>
          </a:bodyPr>
          <a:lstStyle/>
          <a:p>
            <a:r>
              <a:rPr lang="nl-NL" b="1" dirty="0"/>
              <a:t>Tonsillitis (ontstoken keelamandelen)</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Afbeeldingsresultaat voor keel amandelen&quot;">
            <a:extLst>
              <a:ext uri="{FF2B5EF4-FFF2-40B4-BE49-F238E27FC236}">
                <a16:creationId xmlns:a16="http://schemas.microsoft.com/office/drawing/2014/main" id="{69D4BDE7-BD25-4C7C-9770-EAB1E63F60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55" r="2707"/>
          <a:stretch/>
        </p:blipFill>
        <p:spPr bwMode="auto">
          <a:xfrm>
            <a:off x="703182" y="699958"/>
            <a:ext cx="4777381" cy="528834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22035361-48C4-4991-A4CD-67141EEF0460}"/>
              </a:ext>
            </a:extLst>
          </p:cNvPr>
          <p:cNvSpPr>
            <a:spLocks noGrp="1"/>
          </p:cNvSpPr>
          <p:nvPr>
            <p:ph idx="1"/>
          </p:nvPr>
        </p:nvSpPr>
        <p:spPr>
          <a:xfrm>
            <a:off x="5894962" y="1805056"/>
            <a:ext cx="5458838" cy="4371907"/>
          </a:xfrm>
        </p:spPr>
        <p:txBody>
          <a:bodyPr>
            <a:normAutofit fontScale="77500" lnSpcReduction="20000"/>
          </a:bodyPr>
          <a:lstStyle/>
          <a:p>
            <a:pPr marL="0" indent="0">
              <a:buNone/>
            </a:pPr>
            <a:r>
              <a:rPr lang="nl-NL" sz="1600" dirty="0"/>
              <a:t>Amandelen bestaan uit lymfatisch weefsel en spelen een rol bij ons afweersysteem. Ze bestrijden bacteriën en virussen.</a:t>
            </a:r>
          </a:p>
          <a:p>
            <a:pPr marL="0" indent="0">
              <a:buNone/>
            </a:pPr>
            <a:r>
              <a:rPr lang="nl-NL" sz="1600" dirty="0"/>
              <a:t>Bij een tonsillitis zijn de amandelen die aan de linker en rechterkant van de keelholte zitten ontstoken door een virus, soms streptokok of schimmel.</a:t>
            </a:r>
          </a:p>
          <a:p>
            <a:pPr marL="0" indent="0">
              <a:buNone/>
            </a:pPr>
            <a:r>
              <a:rPr lang="nl-NL" sz="1600" b="1" dirty="0"/>
              <a:t>Symptomen:</a:t>
            </a:r>
          </a:p>
          <a:p>
            <a:r>
              <a:rPr lang="nl-NL" sz="1600" dirty="0"/>
              <a:t>Keelpijn;</a:t>
            </a:r>
          </a:p>
          <a:p>
            <a:r>
              <a:rPr lang="nl-NL" sz="1600" dirty="0"/>
              <a:t>Soms koorts wanneer ernstig;</a:t>
            </a:r>
          </a:p>
          <a:p>
            <a:r>
              <a:rPr lang="nl-NL" sz="1600" dirty="0"/>
              <a:t>Pijn bij het eten, drinken en praten;</a:t>
            </a:r>
          </a:p>
          <a:p>
            <a:r>
              <a:rPr lang="nl-NL" sz="1600" dirty="0"/>
              <a:t>Hangerigheid;</a:t>
            </a:r>
          </a:p>
          <a:p>
            <a:r>
              <a:rPr lang="nl-NL" sz="1600" dirty="0"/>
              <a:t>Moeheid;</a:t>
            </a:r>
          </a:p>
          <a:p>
            <a:r>
              <a:rPr lang="nl-NL" sz="1600" dirty="0"/>
              <a:t>Afgenomen eetlust;</a:t>
            </a:r>
          </a:p>
          <a:p>
            <a:r>
              <a:rPr lang="nl-NL" sz="1600" dirty="0"/>
              <a:t>Slechte adem;</a:t>
            </a:r>
          </a:p>
          <a:p>
            <a:r>
              <a:rPr lang="nl-NL" sz="1600" dirty="0"/>
              <a:t>Opgezwollen klieren in de hals;</a:t>
            </a:r>
          </a:p>
          <a:p>
            <a:r>
              <a:rPr lang="nl-NL" sz="1600" dirty="0"/>
              <a:t>Soms belemmering ademhaling.</a:t>
            </a:r>
          </a:p>
          <a:p>
            <a:pPr marL="0" indent="0">
              <a:buNone/>
            </a:pPr>
            <a:r>
              <a:rPr lang="nl-NL" sz="1600" i="1" dirty="0"/>
              <a:t>Complicatie: </a:t>
            </a:r>
            <a:r>
              <a:rPr lang="nl-NL" sz="1600" i="1" dirty="0" err="1"/>
              <a:t>peritonsillair</a:t>
            </a:r>
            <a:r>
              <a:rPr lang="nl-NL" sz="1600" i="1" dirty="0"/>
              <a:t> abces</a:t>
            </a:r>
          </a:p>
          <a:p>
            <a:pPr marL="0" indent="0">
              <a:buNone/>
            </a:pPr>
            <a:r>
              <a:rPr lang="nl-NL" sz="1600" i="1" dirty="0"/>
              <a:t>Behandeling: zelfde als faryngitis, in extreme gevallen tonsillectomie. Bij bacteriële infectie AB. Anders </a:t>
            </a:r>
            <a:r>
              <a:rPr lang="nl-NL" sz="1600" i="1" dirty="0" err="1"/>
              <a:t>pcm</a:t>
            </a:r>
            <a:r>
              <a:rPr lang="nl-NL" sz="1600" i="1" dirty="0"/>
              <a:t>.</a:t>
            </a:r>
          </a:p>
        </p:txBody>
      </p:sp>
    </p:spTree>
    <p:extLst>
      <p:ext uri="{BB962C8B-B14F-4D97-AF65-F5344CB8AC3E}">
        <p14:creationId xmlns:p14="http://schemas.microsoft.com/office/powerpoint/2010/main" val="171398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DCF15A7-974F-49C4-98AE-4C8ADAACCBAA}"/>
              </a:ext>
            </a:extLst>
          </p:cNvPr>
          <p:cNvSpPr>
            <a:spLocks noGrp="1"/>
          </p:cNvSpPr>
          <p:nvPr>
            <p:ph type="title"/>
          </p:nvPr>
        </p:nvSpPr>
        <p:spPr>
          <a:xfrm>
            <a:off x="838200" y="365125"/>
            <a:ext cx="5393361" cy="1325563"/>
          </a:xfrm>
        </p:spPr>
        <p:txBody>
          <a:bodyPr>
            <a:normAutofit/>
          </a:bodyPr>
          <a:lstStyle/>
          <a:p>
            <a:r>
              <a:rPr lang="nl-NL" b="1" dirty="0"/>
              <a:t>Laryngitis </a:t>
            </a:r>
            <a:r>
              <a:rPr lang="nl-NL" b="1" dirty="0" err="1"/>
              <a:t>subglottica</a:t>
            </a:r>
            <a:r>
              <a:rPr lang="nl-NL" b="1" dirty="0"/>
              <a:t> (pseudokroep)</a:t>
            </a:r>
          </a:p>
        </p:txBody>
      </p:sp>
      <p:sp>
        <p:nvSpPr>
          <p:cNvPr id="3" name="Tijdelijke aanduiding voor inhoud 2">
            <a:extLst>
              <a:ext uri="{FF2B5EF4-FFF2-40B4-BE49-F238E27FC236}">
                <a16:creationId xmlns:a16="http://schemas.microsoft.com/office/drawing/2014/main" id="{85E0A8C9-0AAB-498D-AA6B-F82772953A07}"/>
              </a:ext>
            </a:extLst>
          </p:cNvPr>
          <p:cNvSpPr>
            <a:spLocks noGrp="1"/>
          </p:cNvSpPr>
          <p:nvPr>
            <p:ph idx="1"/>
          </p:nvPr>
        </p:nvSpPr>
        <p:spPr>
          <a:xfrm>
            <a:off x="838200" y="1825625"/>
            <a:ext cx="5393361" cy="4351338"/>
          </a:xfrm>
        </p:spPr>
        <p:txBody>
          <a:bodyPr>
            <a:normAutofit fontScale="62500" lnSpcReduction="20000"/>
          </a:bodyPr>
          <a:lstStyle/>
          <a:p>
            <a:pPr marL="0" indent="0">
              <a:buNone/>
            </a:pPr>
            <a:r>
              <a:rPr lang="nl-NL" b="1" dirty="0"/>
              <a:t>Larynx: </a:t>
            </a:r>
            <a:r>
              <a:rPr lang="nl-NL" dirty="0"/>
              <a:t>strottenhoofd, </a:t>
            </a:r>
            <a:r>
              <a:rPr lang="nl-NL" b="1" dirty="0" err="1"/>
              <a:t>itis</a:t>
            </a:r>
            <a:r>
              <a:rPr lang="nl-NL" b="1" dirty="0"/>
              <a:t>: </a:t>
            </a:r>
            <a:r>
              <a:rPr lang="nl-NL" dirty="0"/>
              <a:t>ontsteking</a:t>
            </a:r>
          </a:p>
          <a:p>
            <a:pPr marL="0" indent="0">
              <a:buNone/>
            </a:pPr>
            <a:r>
              <a:rPr lang="nl-NL" dirty="0"/>
              <a:t>Het is een virusontsteking van de bovenste luchtwegen, waarbij er een zwelling aan de binnenkant van het strottenhoofd (bij de stembanden) aanwezig is.</a:t>
            </a:r>
          </a:p>
          <a:p>
            <a:pPr marL="0" indent="0">
              <a:buNone/>
            </a:pPr>
            <a:r>
              <a:rPr lang="nl-NL" b="1" dirty="0"/>
              <a:t>Symptomen:</a:t>
            </a:r>
            <a:r>
              <a:rPr lang="nl-NL" dirty="0"/>
              <a:t> niet ziek, maar wel vaak verkouden (overdag), benauwd gevoel, gierend geluid bij inademen, luide blafhoest, hese stem (meestal ‘s avonds laat of ‘s nachts). </a:t>
            </a:r>
          </a:p>
          <a:p>
            <a:pPr marL="0" indent="0">
              <a:buNone/>
            </a:pPr>
            <a:r>
              <a:rPr lang="nl-NL" i="1" dirty="0"/>
              <a:t>Ergste kortademigheid vaak na 30 minuten verdwenen. Na enkele uren helemaal.</a:t>
            </a:r>
          </a:p>
          <a:p>
            <a:pPr marL="0" indent="0">
              <a:buNone/>
            </a:pPr>
            <a:r>
              <a:rPr lang="nl-NL" b="1" dirty="0"/>
              <a:t>Behandeling: </a:t>
            </a:r>
            <a:r>
              <a:rPr lang="nl-NL" dirty="0"/>
              <a:t>gezien worden door een arts om uit te sluiten om welke kortademigheid het gaat (evt. ernstige astma-aanval of </a:t>
            </a:r>
            <a:r>
              <a:rPr lang="nl-NL" u="sng" dirty="0" err="1"/>
              <a:t>epiglottitis</a:t>
            </a:r>
            <a:r>
              <a:rPr lang="nl-NL" u="sng" dirty="0"/>
              <a:t>: ernstig zieke indruk, hoge koorts, kan niet slikken, speekselvloed)</a:t>
            </a:r>
            <a:r>
              <a:rPr lang="nl-NL" dirty="0"/>
              <a:t>. </a:t>
            </a:r>
          </a:p>
          <a:p>
            <a:pPr marL="0" indent="0">
              <a:buNone/>
            </a:pPr>
            <a:r>
              <a:rPr lang="nl-NL" dirty="0"/>
              <a:t>Pseudokroep? Samen met kind in een douche met warm stromend water gaan zitten (geen bewijs dat het helpt, maar kan veel rust geven). Rustig blijven. Afleiding.</a:t>
            </a:r>
          </a:p>
          <a:p>
            <a:pPr marL="0" indent="0">
              <a:buNone/>
            </a:pPr>
            <a:endParaRPr lang="nl-NL" dirty="0"/>
          </a:p>
          <a:p>
            <a:pPr marL="0" indent="0">
              <a:buNone/>
            </a:pPr>
            <a:r>
              <a:rPr lang="nl-NL" i="1" dirty="0"/>
              <a:t>Bron: H12.3, thuisarts.nl/pseudokroep</a:t>
            </a:r>
          </a:p>
        </p:txBody>
      </p:sp>
      <p:pic>
        <p:nvPicPr>
          <p:cNvPr id="4" name="Picture 2" descr="Afbeeldingsresultaat voor pseudokroep&quot;">
            <a:extLst>
              <a:ext uri="{FF2B5EF4-FFF2-40B4-BE49-F238E27FC236}">
                <a16:creationId xmlns:a16="http://schemas.microsoft.com/office/drawing/2014/main" id="{1F795096-47AA-48A2-A7EC-40947F588F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75" r="14126" b="2"/>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309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4DBBA-AC12-4FF5-AB59-28197D9ACDE8}"/>
              </a:ext>
            </a:extLst>
          </p:cNvPr>
          <p:cNvSpPr>
            <a:spLocks noGrp="1"/>
          </p:cNvSpPr>
          <p:nvPr>
            <p:ph type="title"/>
          </p:nvPr>
        </p:nvSpPr>
        <p:spPr>
          <a:xfrm>
            <a:off x="838200" y="225641"/>
            <a:ext cx="10515600" cy="1325563"/>
          </a:xfrm>
        </p:spPr>
        <p:txBody>
          <a:bodyPr>
            <a:normAutofit/>
          </a:bodyPr>
          <a:lstStyle/>
          <a:p>
            <a:r>
              <a:rPr lang="nl-NL" b="1" dirty="0"/>
              <a:t>Heesheid</a:t>
            </a:r>
          </a:p>
        </p:txBody>
      </p:sp>
      <p:sp>
        <p:nvSpPr>
          <p:cNvPr id="3" name="Tijdelijke aanduiding voor inhoud 2">
            <a:extLst>
              <a:ext uri="{FF2B5EF4-FFF2-40B4-BE49-F238E27FC236}">
                <a16:creationId xmlns:a16="http://schemas.microsoft.com/office/drawing/2014/main" id="{4DF895B5-A803-4552-910C-E834D122555E}"/>
              </a:ext>
            </a:extLst>
          </p:cNvPr>
          <p:cNvSpPr>
            <a:spLocks noGrp="1"/>
          </p:cNvSpPr>
          <p:nvPr>
            <p:ph idx="1"/>
          </p:nvPr>
        </p:nvSpPr>
        <p:spPr>
          <a:xfrm>
            <a:off x="838200" y="1334227"/>
            <a:ext cx="7918343" cy="5019164"/>
          </a:xfrm>
        </p:spPr>
        <p:txBody>
          <a:bodyPr>
            <a:normAutofit fontScale="92500" lnSpcReduction="10000"/>
          </a:bodyPr>
          <a:lstStyle/>
          <a:p>
            <a:pPr marL="0" indent="0">
              <a:buNone/>
            </a:pPr>
            <a:r>
              <a:rPr lang="nl-NL" sz="1400" dirty="0"/>
              <a:t>Heesheid komt doordat stembanden (die in het strottenhoofd liggen) niet goed trillen en kan meestal geen kwaad.</a:t>
            </a:r>
          </a:p>
          <a:p>
            <a:pPr marL="0" indent="0">
              <a:buNone/>
            </a:pPr>
            <a:r>
              <a:rPr lang="nl-NL" sz="1400" b="1" dirty="0"/>
              <a:t>Oorzaken:</a:t>
            </a:r>
          </a:p>
          <a:p>
            <a:r>
              <a:rPr lang="nl-NL" sz="1400" dirty="0"/>
              <a:t>Faryngitis, bijvoorbeeld door een verkoudheid;</a:t>
            </a:r>
          </a:p>
          <a:p>
            <a:r>
              <a:rPr lang="nl-NL" sz="1400" dirty="0"/>
              <a:t>Verkeerd of veel gebruik van de stem;</a:t>
            </a:r>
          </a:p>
          <a:p>
            <a:r>
              <a:rPr lang="nl-NL" sz="1400" dirty="0"/>
              <a:t>Roken;</a:t>
            </a:r>
          </a:p>
          <a:p>
            <a:r>
              <a:rPr lang="nl-NL" sz="1400" dirty="0"/>
              <a:t>Emoties, stress en spanning;</a:t>
            </a:r>
          </a:p>
          <a:p>
            <a:r>
              <a:rPr lang="nl-NL" sz="1400" dirty="0"/>
              <a:t>Knobbeltje of poliep op de stembanden;</a:t>
            </a:r>
          </a:p>
          <a:p>
            <a:r>
              <a:rPr lang="nl-NL" sz="1400" dirty="0"/>
              <a:t>Brandend maagzuur;</a:t>
            </a:r>
          </a:p>
          <a:p>
            <a:r>
              <a:rPr lang="nl-NL" sz="1400" dirty="0"/>
              <a:t>Astma of allergie;</a:t>
            </a:r>
          </a:p>
          <a:p>
            <a:r>
              <a:rPr lang="nl-NL" sz="1400" dirty="0"/>
              <a:t>Ouderdom;</a:t>
            </a:r>
          </a:p>
          <a:p>
            <a:r>
              <a:rPr lang="nl-NL" sz="1400" dirty="0"/>
              <a:t>Medicijnen.</a:t>
            </a:r>
          </a:p>
          <a:p>
            <a:pPr marL="0" indent="0">
              <a:buNone/>
            </a:pPr>
            <a:r>
              <a:rPr lang="nl-NL" sz="1400" b="1" dirty="0"/>
              <a:t>Behandeling:</a:t>
            </a:r>
            <a:r>
              <a:rPr lang="nl-NL" sz="1400" dirty="0"/>
              <a:t> meestal spontaan verloop. </a:t>
            </a:r>
          </a:p>
          <a:p>
            <a:pPr marL="0" indent="0">
              <a:buNone/>
            </a:pPr>
            <a:r>
              <a:rPr lang="nl-NL" sz="1400" dirty="0"/>
              <a:t>Heesheid door faryngitis? Vaak binnen 3 weken over.</a:t>
            </a:r>
          </a:p>
          <a:p>
            <a:pPr marL="0" indent="0">
              <a:buNone/>
            </a:pPr>
            <a:r>
              <a:rPr lang="nl-NL" sz="1400" dirty="0"/>
              <a:t>Bij heesheid door reflux: maagzuurremmers</a:t>
            </a:r>
          </a:p>
          <a:p>
            <a:pPr marL="0" indent="0">
              <a:buNone/>
            </a:pPr>
            <a:r>
              <a:rPr lang="nl-NL" sz="1400" i="1" dirty="0"/>
              <a:t>Oudere leeftijd, roken en alcohol verhogen het risico op keelkanker.</a:t>
            </a:r>
          </a:p>
          <a:p>
            <a:pPr marL="0" indent="0">
              <a:buNone/>
            </a:pPr>
            <a:r>
              <a:rPr lang="nl-NL" sz="1400" i="1" dirty="0"/>
              <a:t> </a:t>
            </a:r>
          </a:p>
          <a:p>
            <a:pPr marL="0" indent="0">
              <a:buNone/>
            </a:pPr>
            <a:r>
              <a:rPr lang="nl-NL" sz="1400" i="1" dirty="0"/>
              <a:t>Bron: thuisarts.nl/hees</a:t>
            </a:r>
          </a:p>
          <a:p>
            <a:pPr marL="0" indent="0">
              <a:buNone/>
            </a:pPr>
            <a:endParaRPr lang="nl-NL" sz="1600" i="1" dirty="0"/>
          </a:p>
          <a:p>
            <a:pPr marL="0" indent="0">
              <a:buNone/>
            </a:pPr>
            <a:endParaRPr lang="nl-NL" sz="1600" i="1" dirty="0"/>
          </a:p>
          <a:p>
            <a:pPr marL="0" indent="0">
              <a:buNone/>
            </a:pPr>
            <a:endParaRPr lang="nl-NL" sz="1600" b="1" dirty="0"/>
          </a:p>
        </p:txBody>
      </p:sp>
      <p:graphicFrame>
        <p:nvGraphicFramePr>
          <p:cNvPr id="4" name="Tabel 4">
            <a:extLst>
              <a:ext uri="{FF2B5EF4-FFF2-40B4-BE49-F238E27FC236}">
                <a16:creationId xmlns:a16="http://schemas.microsoft.com/office/drawing/2014/main" id="{4A41B8B9-5CB4-4320-B495-C53E3E2FE818}"/>
              </a:ext>
            </a:extLst>
          </p:cNvPr>
          <p:cNvGraphicFramePr>
            <a:graphicFrameLocks noGrp="1"/>
          </p:cNvGraphicFramePr>
          <p:nvPr>
            <p:extLst>
              <p:ext uri="{D42A27DB-BD31-4B8C-83A1-F6EECF244321}">
                <p14:modId xmlns:p14="http://schemas.microsoft.com/office/powerpoint/2010/main" val="3884308463"/>
              </p:ext>
            </p:extLst>
          </p:nvPr>
        </p:nvGraphicFramePr>
        <p:xfrm>
          <a:off x="5248275" y="2566776"/>
          <a:ext cx="6549380" cy="1672785"/>
        </p:xfrm>
        <a:graphic>
          <a:graphicData uri="http://schemas.openxmlformats.org/drawingml/2006/table">
            <a:tbl>
              <a:tblPr firstRow="1" bandRow="1">
                <a:tableStyleId>{1FECB4D8-DB02-4DC6-A0A2-4F2EBAE1DC90}</a:tableStyleId>
              </a:tblPr>
              <a:tblGrid>
                <a:gridCol w="3244678">
                  <a:extLst>
                    <a:ext uri="{9D8B030D-6E8A-4147-A177-3AD203B41FA5}">
                      <a16:colId xmlns:a16="http://schemas.microsoft.com/office/drawing/2014/main" val="353975147"/>
                    </a:ext>
                  </a:extLst>
                </a:gridCol>
                <a:gridCol w="3304702">
                  <a:extLst>
                    <a:ext uri="{9D8B030D-6E8A-4147-A177-3AD203B41FA5}">
                      <a16:colId xmlns:a16="http://schemas.microsoft.com/office/drawing/2014/main" val="1142663419"/>
                    </a:ext>
                  </a:extLst>
                </a:gridCol>
              </a:tblGrid>
              <a:tr h="370840">
                <a:tc>
                  <a:txBody>
                    <a:bodyPr/>
                    <a:lstStyle/>
                    <a:p>
                      <a:r>
                        <a:rPr lang="nl-NL" sz="1200" dirty="0"/>
                        <a:t>Na 3 weken contact opnemen als u:</a:t>
                      </a:r>
                    </a:p>
                  </a:txBody>
                  <a:tcPr/>
                </a:tc>
                <a:tc>
                  <a:txBody>
                    <a:bodyPr/>
                    <a:lstStyle/>
                    <a:p>
                      <a:r>
                        <a:rPr lang="nl-NL" sz="1200" dirty="0"/>
                        <a:t>Na 6 weken contact opnemen als u:</a:t>
                      </a:r>
                    </a:p>
                  </a:txBody>
                  <a:tcPr/>
                </a:tc>
                <a:extLst>
                  <a:ext uri="{0D108BD9-81ED-4DB2-BD59-A6C34878D82A}">
                    <a16:rowId xmlns:a16="http://schemas.microsoft.com/office/drawing/2014/main" val="3277492929"/>
                  </a:ext>
                </a:extLst>
              </a:tr>
              <a:tr h="370840">
                <a:tc>
                  <a:txBody>
                    <a:bodyPr/>
                    <a:lstStyle/>
                    <a:p>
                      <a:r>
                        <a:rPr lang="nl-NL" sz="1200" dirty="0"/>
                        <a:t>Ouder bent dan 50 jaar</a:t>
                      </a:r>
                    </a:p>
                  </a:txBody>
                  <a:tcPr/>
                </a:tc>
                <a:tc>
                  <a:txBody>
                    <a:bodyPr/>
                    <a:lstStyle/>
                    <a:p>
                      <a:r>
                        <a:rPr lang="nl-NL" sz="1200" dirty="0"/>
                        <a:t>Denkt dat de heesheid door de medicijnen komt</a:t>
                      </a:r>
                    </a:p>
                  </a:txBody>
                  <a:tcPr/>
                </a:tc>
                <a:extLst>
                  <a:ext uri="{0D108BD9-81ED-4DB2-BD59-A6C34878D82A}">
                    <a16:rowId xmlns:a16="http://schemas.microsoft.com/office/drawing/2014/main" val="1567475259"/>
                  </a:ext>
                </a:extLst>
              </a:tr>
              <a:tr h="370840">
                <a:tc>
                  <a:txBody>
                    <a:bodyPr/>
                    <a:lstStyle/>
                    <a:p>
                      <a:r>
                        <a:rPr lang="nl-NL" sz="1200" dirty="0"/>
                        <a:t>Rookt</a:t>
                      </a:r>
                    </a:p>
                  </a:txBody>
                  <a:tcPr/>
                </a:tc>
                <a:tc>
                  <a:txBody>
                    <a:bodyPr/>
                    <a:lstStyle/>
                    <a:p>
                      <a:r>
                        <a:rPr lang="nl-NL" sz="1200" dirty="0"/>
                        <a:t>Niet weet hoe de heesheid is ontstaan</a:t>
                      </a:r>
                    </a:p>
                  </a:txBody>
                  <a:tcPr/>
                </a:tc>
                <a:extLst>
                  <a:ext uri="{0D108BD9-81ED-4DB2-BD59-A6C34878D82A}">
                    <a16:rowId xmlns:a16="http://schemas.microsoft.com/office/drawing/2014/main" val="1631695496"/>
                  </a:ext>
                </a:extLst>
              </a:tr>
              <a:tr h="473905">
                <a:tc>
                  <a:txBody>
                    <a:bodyPr/>
                    <a:lstStyle/>
                    <a:p>
                      <a:r>
                        <a:rPr lang="nl-NL" sz="1200" dirty="0"/>
                        <a:t>Veel alcohol drinkt</a:t>
                      </a:r>
                    </a:p>
                  </a:txBody>
                  <a:tcPr/>
                </a:tc>
                <a:tc>
                  <a:txBody>
                    <a:bodyPr/>
                    <a:lstStyle/>
                    <a:p>
                      <a:r>
                        <a:rPr lang="nl-NL" sz="1200" dirty="0"/>
                        <a:t>De adviezen hebt opgevolgd maar deze niet helpen</a:t>
                      </a:r>
                    </a:p>
                  </a:txBody>
                  <a:tcPr/>
                </a:tc>
                <a:extLst>
                  <a:ext uri="{0D108BD9-81ED-4DB2-BD59-A6C34878D82A}">
                    <a16:rowId xmlns:a16="http://schemas.microsoft.com/office/drawing/2014/main" val="1886987201"/>
                  </a:ext>
                </a:extLst>
              </a:tr>
            </a:tbl>
          </a:graphicData>
        </a:graphic>
      </p:graphicFrame>
    </p:spTree>
    <p:extLst>
      <p:ext uri="{BB962C8B-B14F-4D97-AF65-F5344CB8AC3E}">
        <p14:creationId xmlns:p14="http://schemas.microsoft.com/office/powerpoint/2010/main" val="1216849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E73EB10-AEDA-42B9-9D11-54E59B48D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Arc 72">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CA56C9A-A191-471A-9BF4-20D4C77C0D28}"/>
              </a:ext>
            </a:extLst>
          </p:cNvPr>
          <p:cNvSpPr>
            <a:spLocks noGrp="1"/>
          </p:cNvSpPr>
          <p:nvPr>
            <p:ph type="title"/>
          </p:nvPr>
        </p:nvSpPr>
        <p:spPr>
          <a:xfrm>
            <a:off x="838200" y="365125"/>
            <a:ext cx="10515600" cy="1325563"/>
          </a:xfrm>
        </p:spPr>
        <p:txBody>
          <a:bodyPr>
            <a:normAutofit/>
          </a:bodyPr>
          <a:lstStyle/>
          <a:p>
            <a:r>
              <a:rPr lang="nl-NL" b="1" dirty="0"/>
              <a:t>Bloedneus (epistaxis)</a:t>
            </a:r>
          </a:p>
        </p:txBody>
      </p:sp>
      <p:sp>
        <p:nvSpPr>
          <p:cNvPr id="3" name="Tijdelijke aanduiding voor inhoud 2">
            <a:extLst>
              <a:ext uri="{FF2B5EF4-FFF2-40B4-BE49-F238E27FC236}">
                <a16:creationId xmlns:a16="http://schemas.microsoft.com/office/drawing/2014/main" id="{FE358FA3-705D-47F4-AC93-BBF34C47A658}"/>
              </a:ext>
            </a:extLst>
          </p:cNvPr>
          <p:cNvSpPr>
            <a:spLocks noGrp="1"/>
          </p:cNvSpPr>
          <p:nvPr>
            <p:ph idx="1"/>
          </p:nvPr>
        </p:nvSpPr>
        <p:spPr>
          <a:xfrm>
            <a:off x="838200" y="1825625"/>
            <a:ext cx="6333162" cy="4667250"/>
          </a:xfrm>
        </p:spPr>
        <p:txBody>
          <a:bodyPr>
            <a:normAutofit fontScale="40000" lnSpcReduction="20000"/>
          </a:bodyPr>
          <a:lstStyle/>
          <a:p>
            <a:pPr marL="0" indent="0">
              <a:buNone/>
            </a:pPr>
            <a:r>
              <a:rPr lang="nl-NL" sz="2800" dirty="0"/>
              <a:t>Komt meestal door een onschuldige beschadiging van bloedvaatjes op het neustussenschot.</a:t>
            </a:r>
          </a:p>
          <a:p>
            <a:pPr marL="0" indent="0">
              <a:buNone/>
            </a:pPr>
            <a:r>
              <a:rPr lang="nl-NL" sz="2800" dirty="0"/>
              <a:t>Gewone neusverkoudheid geeft vaak een verhoogde doorbloeding: scheurt makkelijker.</a:t>
            </a:r>
          </a:p>
          <a:p>
            <a:pPr marL="0" indent="0">
              <a:buNone/>
            </a:pPr>
            <a:r>
              <a:rPr lang="nl-NL" sz="2800" b="1" dirty="0"/>
              <a:t>Oorzaken:</a:t>
            </a:r>
          </a:p>
          <a:p>
            <a:r>
              <a:rPr lang="nl-NL" sz="2800" dirty="0"/>
              <a:t>Tik op de neus;</a:t>
            </a:r>
          </a:p>
          <a:p>
            <a:r>
              <a:rPr lang="nl-NL" sz="2800" dirty="0"/>
              <a:t>Neuspeuteren;</a:t>
            </a:r>
          </a:p>
          <a:p>
            <a:r>
              <a:rPr lang="nl-NL" sz="2800" dirty="0"/>
              <a:t>Corpus </a:t>
            </a:r>
            <a:r>
              <a:rPr lang="nl-NL" sz="2800" dirty="0" err="1"/>
              <a:t>aliënum</a:t>
            </a:r>
            <a:r>
              <a:rPr lang="nl-NL" sz="2800" dirty="0"/>
              <a:t>;</a:t>
            </a:r>
          </a:p>
          <a:p>
            <a:r>
              <a:rPr lang="nl-NL" sz="2800" dirty="0"/>
              <a:t>Droge lucht of verkoudheid;</a:t>
            </a:r>
          </a:p>
          <a:p>
            <a:r>
              <a:rPr lang="nl-NL" sz="2800" dirty="0"/>
              <a:t>Ouderdom (zwakkere vaatjes);</a:t>
            </a:r>
          </a:p>
          <a:p>
            <a:r>
              <a:rPr lang="nl-NL" sz="2800" dirty="0"/>
              <a:t>Hypertensie;</a:t>
            </a:r>
          </a:p>
          <a:p>
            <a:r>
              <a:rPr lang="nl-NL" sz="2800" dirty="0"/>
              <a:t>Antistollingsmedicatie.</a:t>
            </a:r>
          </a:p>
          <a:p>
            <a:pPr marL="0" indent="0">
              <a:buNone/>
            </a:pPr>
            <a:r>
              <a:rPr lang="nl-NL" sz="2800" b="1" dirty="0"/>
              <a:t>Behandeling:</a:t>
            </a:r>
            <a:r>
              <a:rPr lang="nl-NL" sz="2800" dirty="0"/>
              <a:t> eerst de neus snuiten, daarna 5 minuten stevig dichtknijpen in schrijvershouding. </a:t>
            </a:r>
            <a:r>
              <a:rPr lang="nl-NL" sz="2800" dirty="0" err="1"/>
              <a:t>Z.n</a:t>
            </a:r>
            <a:r>
              <a:rPr lang="nl-NL" sz="2800" dirty="0"/>
              <a:t>. herhalen. Niet geholpen: coaguleren of neustampon.</a:t>
            </a:r>
          </a:p>
          <a:p>
            <a:pPr marL="0" indent="0">
              <a:buNone/>
            </a:pPr>
            <a:r>
              <a:rPr lang="nl-NL" sz="2800" b="1" dirty="0"/>
              <a:t>Contact opnemen bij:</a:t>
            </a:r>
          </a:p>
          <a:p>
            <a:r>
              <a:rPr lang="nl-NL" sz="2800" dirty="0"/>
              <a:t>Het doorgaan van de bloeding na 2 x 5 minuten de neus dichtgeknepen te hebben;</a:t>
            </a:r>
          </a:p>
          <a:p>
            <a:r>
              <a:rPr lang="nl-NL" sz="2800" dirty="0"/>
              <a:t>Gebruik van antistollingsmedicatie en de patiënt wel eens een bloedneus heeft;</a:t>
            </a:r>
          </a:p>
          <a:p>
            <a:r>
              <a:rPr lang="nl-NL" sz="2800" dirty="0"/>
              <a:t>Een regelmatige bloedneus, terwijl de patiënt niet peutert en altijd zachtjes snuit.</a:t>
            </a:r>
          </a:p>
          <a:p>
            <a:endParaRPr lang="nl-NL" sz="2800" dirty="0"/>
          </a:p>
          <a:p>
            <a:pPr marL="0" indent="0">
              <a:buNone/>
            </a:pPr>
            <a:r>
              <a:rPr lang="nl-NL" sz="2800" i="1" dirty="0"/>
              <a:t>Bron: thuisarts.nl/bloedneus</a:t>
            </a:r>
            <a:endParaRPr lang="nl-NL" sz="1600" i="1" dirty="0"/>
          </a:p>
        </p:txBody>
      </p:sp>
      <p:pic>
        <p:nvPicPr>
          <p:cNvPr id="4098" name="Picture 2" descr="Afbeeldingsresultaat voor epistaxis">
            <a:extLst>
              <a:ext uri="{FF2B5EF4-FFF2-40B4-BE49-F238E27FC236}">
                <a16:creationId xmlns:a16="http://schemas.microsoft.com/office/drawing/2014/main" id="{CD9C9204-BC5E-414E-B261-AEA8F0A93C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87" r="-1" b="14555"/>
          <a:stretch/>
        </p:blipFill>
        <p:spPr bwMode="auto">
          <a:xfrm>
            <a:off x="7092462" y="1825625"/>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16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CD51F-FE02-4732-BD83-CCD1CB6B3828}"/>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776CA4F3-F16A-4F58-BA81-D83ACA2763B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80844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94F26C7-9081-45DF-BC24-0BA57C02497A}"/>
              </a:ext>
            </a:extLst>
          </p:cNvPr>
          <p:cNvSpPr>
            <a:spLocks noGrp="1"/>
          </p:cNvSpPr>
          <p:nvPr>
            <p:ph type="title"/>
          </p:nvPr>
        </p:nvSpPr>
        <p:spPr>
          <a:xfrm>
            <a:off x="686834" y="1153572"/>
            <a:ext cx="3200400" cy="4461163"/>
          </a:xfrm>
        </p:spPr>
        <p:txBody>
          <a:bodyPr>
            <a:normAutofit/>
          </a:bodyPr>
          <a:lstStyle/>
          <a:p>
            <a:r>
              <a:rPr lang="nl-NL" b="1" dirty="0">
                <a:solidFill>
                  <a:srgbClr val="FFFFFF"/>
                </a:solidFill>
              </a:rPr>
              <a:t>Inhoud deze periode + </a:t>
            </a:r>
            <a:br>
              <a:rPr lang="nl-NL" b="1" dirty="0">
                <a:solidFill>
                  <a:srgbClr val="FFFFFF"/>
                </a:solidFill>
              </a:rPr>
            </a:br>
            <a:r>
              <a:rPr lang="nl-NL" b="1" dirty="0">
                <a:solidFill>
                  <a:srgbClr val="FFFFFF"/>
                </a:solidFill>
              </a:rPr>
              <a:t>deze les</a:t>
            </a:r>
          </a:p>
        </p:txBody>
      </p:sp>
      <p:sp>
        <p:nvSpPr>
          <p:cNvPr id="3" name="Tijdelijke aanduiding voor inhoud 2">
            <a:extLst>
              <a:ext uri="{FF2B5EF4-FFF2-40B4-BE49-F238E27FC236}">
                <a16:creationId xmlns:a16="http://schemas.microsoft.com/office/drawing/2014/main" id="{4B4DB6CD-F8BE-4CC3-92CF-D22BB2F023A9}"/>
              </a:ext>
            </a:extLst>
          </p:cNvPr>
          <p:cNvSpPr>
            <a:spLocks noGrp="1"/>
          </p:cNvSpPr>
          <p:nvPr>
            <p:ph idx="1"/>
          </p:nvPr>
        </p:nvSpPr>
        <p:spPr>
          <a:xfrm>
            <a:off x="4447308" y="591344"/>
            <a:ext cx="6906491" cy="5585619"/>
          </a:xfrm>
        </p:spPr>
        <p:txBody>
          <a:bodyPr anchor="ctr">
            <a:normAutofit/>
          </a:bodyPr>
          <a:lstStyle/>
          <a:p>
            <a:r>
              <a:rPr lang="nl-NL" sz="1800" dirty="0"/>
              <a:t>KNO (geheel + herhaling)</a:t>
            </a:r>
          </a:p>
          <a:p>
            <a:r>
              <a:rPr lang="nl-NL" sz="1800" dirty="0"/>
              <a:t>Oog (geheel)</a:t>
            </a:r>
          </a:p>
          <a:p>
            <a:endParaRPr lang="nl-NL" sz="1800" dirty="0"/>
          </a:p>
          <a:p>
            <a:pPr marL="0" indent="0">
              <a:buNone/>
            </a:pPr>
            <a:r>
              <a:rPr lang="nl-NL" sz="1800" b="1" dirty="0"/>
              <a:t>Deze les:</a:t>
            </a:r>
          </a:p>
          <a:p>
            <a:r>
              <a:rPr lang="nl-NL" sz="1800" dirty="0"/>
              <a:t>Neus en keelholte + virale en bacteriële infecties hiervan;</a:t>
            </a:r>
          </a:p>
          <a:p>
            <a:r>
              <a:rPr lang="nl-NL" sz="1800" dirty="0"/>
              <a:t>Zintuigen: reuk en smaak;</a:t>
            </a:r>
          </a:p>
          <a:p>
            <a:r>
              <a:rPr lang="nl-NL" sz="1800" dirty="0"/>
              <a:t>Heesheid en keelpijn;</a:t>
            </a:r>
          </a:p>
          <a:p>
            <a:r>
              <a:rPr lang="nl-NL" sz="1800" dirty="0"/>
              <a:t>Bloedneus.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97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Afbeeldingsresultaat voor neusholte">
            <a:extLst>
              <a:ext uri="{FF2B5EF4-FFF2-40B4-BE49-F238E27FC236}">
                <a16:creationId xmlns:a16="http://schemas.microsoft.com/office/drawing/2014/main" id="{EAC923D2-751A-48A7-B837-0B1A3C8286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97584" y="1479753"/>
            <a:ext cx="4777381" cy="465794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75" name="Arc 7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9623BF7-EF6F-438F-84EA-8250F7A9166F}"/>
              </a:ext>
            </a:extLst>
          </p:cNvPr>
          <p:cNvSpPr>
            <a:spLocks noGrp="1"/>
          </p:cNvSpPr>
          <p:nvPr>
            <p:ph type="title"/>
          </p:nvPr>
        </p:nvSpPr>
        <p:spPr>
          <a:xfrm>
            <a:off x="838201" y="479493"/>
            <a:ext cx="5257800" cy="1325563"/>
          </a:xfrm>
        </p:spPr>
        <p:txBody>
          <a:bodyPr>
            <a:normAutofit/>
          </a:bodyPr>
          <a:lstStyle/>
          <a:p>
            <a:r>
              <a:rPr lang="nl-NL" b="1" dirty="0"/>
              <a:t>Neusholte (4.1.1)</a:t>
            </a:r>
          </a:p>
        </p:txBody>
      </p:sp>
      <p:sp>
        <p:nvSpPr>
          <p:cNvPr id="3" name="Tijdelijke aanduiding voor inhoud 2">
            <a:extLst>
              <a:ext uri="{FF2B5EF4-FFF2-40B4-BE49-F238E27FC236}">
                <a16:creationId xmlns:a16="http://schemas.microsoft.com/office/drawing/2014/main" id="{03CA5625-25C3-4D39-BF52-0DF0C7C37814}"/>
              </a:ext>
            </a:extLst>
          </p:cNvPr>
          <p:cNvSpPr>
            <a:spLocks noGrp="1"/>
          </p:cNvSpPr>
          <p:nvPr>
            <p:ph idx="1"/>
          </p:nvPr>
        </p:nvSpPr>
        <p:spPr>
          <a:xfrm>
            <a:off x="838201" y="1835933"/>
            <a:ext cx="5257800" cy="4371907"/>
          </a:xfrm>
        </p:spPr>
        <p:txBody>
          <a:bodyPr>
            <a:normAutofit fontScale="85000" lnSpcReduction="10000"/>
          </a:bodyPr>
          <a:lstStyle/>
          <a:p>
            <a:pPr marL="0" indent="0">
              <a:buNone/>
            </a:pPr>
            <a:r>
              <a:rPr lang="nl-NL" sz="1800" dirty="0"/>
              <a:t>Via de neusholte ademen we over het algemeen lucht in (het kan ook via de mondholte als je neus bijv. verstopt zit). </a:t>
            </a:r>
          </a:p>
          <a:p>
            <a:pPr marL="0" indent="0">
              <a:buNone/>
            </a:pPr>
            <a:r>
              <a:rPr lang="nl-NL" sz="1800" dirty="0"/>
              <a:t>De uitwendige neusgaten verbinden de neusholte met de buitenlucht.</a:t>
            </a:r>
          </a:p>
          <a:p>
            <a:pPr marL="0" indent="0">
              <a:buNone/>
            </a:pPr>
            <a:r>
              <a:rPr lang="nl-NL" sz="1800" dirty="0"/>
              <a:t>De inwendige neusgaten verbinden de neusholte met de keelholte.</a:t>
            </a:r>
          </a:p>
          <a:p>
            <a:pPr marL="0" indent="0">
              <a:buNone/>
            </a:pPr>
            <a:endParaRPr lang="nl-NL" sz="1800" dirty="0"/>
          </a:p>
          <a:p>
            <a:pPr marL="0" indent="0">
              <a:buNone/>
            </a:pPr>
            <a:r>
              <a:rPr lang="nl-NL" sz="1800" dirty="0"/>
              <a:t>In neusslijmvlies wordt ingeademde lucht </a:t>
            </a:r>
            <a:r>
              <a:rPr lang="nl-NL" sz="1800" b="1" dirty="0"/>
              <a:t>verwarmd</a:t>
            </a:r>
            <a:r>
              <a:rPr lang="nl-NL" sz="1800" dirty="0"/>
              <a:t> en </a:t>
            </a:r>
            <a:r>
              <a:rPr lang="nl-NL" sz="1800" b="1" dirty="0"/>
              <a:t>bevochtigd, </a:t>
            </a:r>
            <a:r>
              <a:rPr lang="nl-NL" sz="1800" dirty="0"/>
              <a:t>maar we kunnen door het reukslijmvlies ook gewaarschuwd worden voor giftige dampen.</a:t>
            </a:r>
          </a:p>
          <a:p>
            <a:pPr marL="0" indent="0">
              <a:buNone/>
            </a:pPr>
            <a:r>
              <a:rPr lang="nl-NL" sz="1800" dirty="0"/>
              <a:t>In dit neusslijmvlies blijven ook stofdeeltjes en micro-organismen hangen &gt; naar buiten werken d.m.v. bewegende trilharen.</a:t>
            </a:r>
          </a:p>
          <a:p>
            <a:pPr marL="0" indent="0">
              <a:buNone/>
            </a:pPr>
            <a:r>
              <a:rPr lang="nl-NL" sz="1800" dirty="0"/>
              <a:t>Neusholte staat in verbinding met enkele neusbijholten (holtes in botten zoals bovenkaak en voorhoofdsbeen). Vormen klankruimten bij stemvorming en zorgen voor verwarming van ingeademde lucht.</a:t>
            </a:r>
          </a:p>
        </p:txBody>
      </p:sp>
    </p:spTree>
    <p:extLst>
      <p:ext uri="{BB962C8B-B14F-4D97-AF65-F5344CB8AC3E}">
        <p14:creationId xmlns:p14="http://schemas.microsoft.com/office/powerpoint/2010/main" val="348668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Arc 7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76C359C-51A4-4B03-9D41-DBD6DBBEE4E2}"/>
              </a:ext>
            </a:extLst>
          </p:cNvPr>
          <p:cNvSpPr>
            <a:spLocks noGrp="1"/>
          </p:cNvSpPr>
          <p:nvPr>
            <p:ph type="title"/>
          </p:nvPr>
        </p:nvSpPr>
        <p:spPr>
          <a:xfrm>
            <a:off x="5894962" y="804958"/>
            <a:ext cx="5458838" cy="1325563"/>
          </a:xfrm>
        </p:spPr>
        <p:txBody>
          <a:bodyPr>
            <a:normAutofit fontScale="90000"/>
          </a:bodyPr>
          <a:lstStyle/>
          <a:p>
            <a:r>
              <a:rPr lang="nl-NL" b="1" dirty="0"/>
              <a:t>Keelholte (farynx) (4.1.2) en strottenhoofd (larynx) (4.1.3)</a:t>
            </a:r>
          </a:p>
        </p:txBody>
      </p:sp>
      <p:sp>
        <p:nvSpPr>
          <p:cNvPr id="77" name="Freeform: Shape 7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Afbeeldingsresultaat voor keelholte">
            <a:extLst>
              <a:ext uri="{FF2B5EF4-FFF2-40B4-BE49-F238E27FC236}">
                <a16:creationId xmlns:a16="http://schemas.microsoft.com/office/drawing/2014/main" id="{7704CE99-F5E9-4C65-858D-FF0D359335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3B697FCC-0C8B-4891-8968-EE505616664B}"/>
              </a:ext>
            </a:extLst>
          </p:cNvPr>
          <p:cNvSpPr>
            <a:spLocks noGrp="1"/>
          </p:cNvSpPr>
          <p:nvPr>
            <p:ph idx="1"/>
          </p:nvPr>
        </p:nvSpPr>
        <p:spPr>
          <a:xfrm>
            <a:off x="5894961" y="2284549"/>
            <a:ext cx="5945743" cy="4192520"/>
          </a:xfrm>
        </p:spPr>
        <p:txBody>
          <a:bodyPr>
            <a:normAutofit/>
          </a:bodyPr>
          <a:lstStyle/>
          <a:p>
            <a:pPr marL="0" indent="0">
              <a:buNone/>
            </a:pPr>
            <a:r>
              <a:rPr lang="nl-NL" sz="1500" dirty="0"/>
              <a:t>De </a:t>
            </a:r>
            <a:r>
              <a:rPr lang="nl-NL" sz="1500" b="1" dirty="0"/>
              <a:t>keelholte</a:t>
            </a:r>
            <a:r>
              <a:rPr lang="nl-NL" sz="1500" dirty="0"/>
              <a:t> (farynx) bevindt zich achter de mondholte en onder de neusholte.</a:t>
            </a:r>
          </a:p>
          <a:p>
            <a:pPr marL="0" indent="0">
              <a:buNone/>
            </a:pPr>
            <a:r>
              <a:rPr lang="nl-NL" sz="1500" dirty="0"/>
              <a:t>Er zijn 2 openingen:</a:t>
            </a:r>
          </a:p>
          <a:p>
            <a:pPr marL="342900" indent="-342900">
              <a:buFont typeface="+mj-lt"/>
              <a:buAutoNum type="arabicPeriod"/>
            </a:pPr>
            <a:r>
              <a:rPr lang="nl-NL" sz="1500" dirty="0"/>
              <a:t>Eén naar het strottenhoofd;</a:t>
            </a:r>
          </a:p>
          <a:p>
            <a:pPr marL="342900" indent="-342900">
              <a:buFont typeface="+mj-lt"/>
              <a:buAutoNum type="arabicPeriod"/>
            </a:pPr>
            <a:r>
              <a:rPr lang="nl-NL" sz="1500" dirty="0"/>
              <a:t>Eén naar de slokdarm.</a:t>
            </a:r>
          </a:p>
          <a:p>
            <a:pPr marL="0" indent="0">
              <a:buNone/>
            </a:pPr>
            <a:r>
              <a:rPr lang="nl-NL" sz="1500" i="1" dirty="0"/>
              <a:t>Daarnaast staat de keelholte ook nog in verbinding met het middenoor via de beide buizen van Eustachius.</a:t>
            </a:r>
          </a:p>
          <a:p>
            <a:pPr marL="0" indent="0">
              <a:buNone/>
            </a:pPr>
            <a:r>
              <a:rPr lang="nl-NL" sz="1500" dirty="0"/>
              <a:t>Het </a:t>
            </a:r>
            <a:r>
              <a:rPr lang="nl-NL" sz="1500" b="1" dirty="0"/>
              <a:t>strottenhoofd</a:t>
            </a:r>
            <a:r>
              <a:rPr lang="nl-NL" sz="1500" dirty="0"/>
              <a:t> (larynx) ligt in de hals en is de verbinding tussen de keelholte en de luchtpijp.</a:t>
            </a:r>
          </a:p>
          <a:p>
            <a:pPr marL="0" indent="0">
              <a:buNone/>
            </a:pPr>
            <a:r>
              <a:rPr lang="nl-NL" sz="1500" dirty="0"/>
              <a:t>Aan de binnenkant van de larynx bevinden zich </a:t>
            </a:r>
            <a:r>
              <a:rPr lang="nl-NL" sz="1500" i="1" dirty="0"/>
              <a:t>stembanden.</a:t>
            </a:r>
          </a:p>
          <a:p>
            <a:pPr marL="0" indent="0">
              <a:buNone/>
            </a:pPr>
            <a:r>
              <a:rPr lang="nl-NL" sz="1500" dirty="0"/>
              <a:t>Het </a:t>
            </a:r>
            <a:r>
              <a:rPr lang="nl-NL" sz="1500" b="1" dirty="0"/>
              <a:t>strotklepje</a:t>
            </a:r>
            <a:r>
              <a:rPr lang="nl-NL" sz="1500" dirty="0"/>
              <a:t> sluit tijdens het slikken de luchtpijp af ter voorkoming van een aspiratiepneumonie.</a:t>
            </a:r>
          </a:p>
        </p:txBody>
      </p:sp>
    </p:spTree>
    <p:extLst>
      <p:ext uri="{BB962C8B-B14F-4D97-AF65-F5344CB8AC3E}">
        <p14:creationId xmlns:p14="http://schemas.microsoft.com/office/powerpoint/2010/main" val="86892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7891482-C38A-4F0C-8183-0121632F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41A698F-1E11-4F90-AC46-FE163053FBDD}"/>
              </a:ext>
            </a:extLst>
          </p:cNvPr>
          <p:cNvSpPr>
            <a:spLocks noGrp="1"/>
          </p:cNvSpPr>
          <p:nvPr>
            <p:ph type="title"/>
          </p:nvPr>
        </p:nvSpPr>
        <p:spPr>
          <a:xfrm>
            <a:off x="5430129" y="486184"/>
            <a:ext cx="6118403" cy="1325563"/>
          </a:xfrm>
        </p:spPr>
        <p:txBody>
          <a:bodyPr>
            <a:normAutofit/>
          </a:bodyPr>
          <a:lstStyle/>
          <a:p>
            <a:r>
              <a:rPr lang="nl-NL" b="1" dirty="0"/>
              <a:t>Reuk- en smaakzintuig (8.1.1)</a:t>
            </a:r>
          </a:p>
        </p:txBody>
      </p:sp>
      <p:pic>
        <p:nvPicPr>
          <p:cNvPr id="3074" name="Picture 2">
            <a:extLst>
              <a:ext uri="{FF2B5EF4-FFF2-40B4-BE49-F238E27FC236}">
                <a16:creationId xmlns:a16="http://schemas.microsoft.com/office/drawing/2014/main" id="{20F68E26-C049-412A-8876-086D7D285C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6" y="725950"/>
            <a:ext cx="4100921" cy="2255506"/>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3F2B25AF-7301-4CBD-8181-B91AEFDB74C0}"/>
              </a:ext>
            </a:extLst>
          </p:cNvPr>
          <p:cNvSpPr>
            <a:spLocks noGrp="1"/>
          </p:cNvSpPr>
          <p:nvPr>
            <p:ph idx="1"/>
          </p:nvPr>
        </p:nvSpPr>
        <p:spPr>
          <a:xfrm>
            <a:off x="5430129" y="1946684"/>
            <a:ext cx="6118403" cy="4351338"/>
          </a:xfrm>
        </p:spPr>
        <p:txBody>
          <a:bodyPr>
            <a:normAutofit lnSpcReduction="10000"/>
          </a:bodyPr>
          <a:lstStyle/>
          <a:p>
            <a:pPr marL="0" indent="0">
              <a:buNone/>
            </a:pPr>
            <a:r>
              <a:rPr lang="nl-NL" sz="1600" dirty="0"/>
              <a:t>Het </a:t>
            </a:r>
            <a:r>
              <a:rPr lang="nl-NL" sz="1600" b="1" dirty="0"/>
              <a:t>reukzintuig</a:t>
            </a:r>
            <a:r>
              <a:rPr lang="nl-NL" sz="1600" dirty="0"/>
              <a:t> bestaat uit reukslijmvlies met zintuigcellen voor de reuk. Dit slijmvlies bevindt zich boven in de neusholte in de bovenste neusschelp.</a:t>
            </a:r>
          </a:p>
          <a:p>
            <a:pPr marL="0" indent="0">
              <a:buNone/>
            </a:pPr>
            <a:r>
              <a:rPr lang="nl-NL" sz="1600" dirty="0"/>
              <a:t>We ruiken met het reukzintuig uitsluitend gasvormige stoffen.</a:t>
            </a:r>
          </a:p>
          <a:p>
            <a:pPr marL="0" indent="0">
              <a:buNone/>
            </a:pPr>
            <a:r>
              <a:rPr lang="nl-NL" sz="1600" dirty="0"/>
              <a:t>De reuk is ook van invloed op smaakgewaarwording (bijv. minder goed kunnen proeven bij verkoudheid omdat reukslijmvlies is afgedekt met slijm).</a:t>
            </a:r>
          </a:p>
          <a:p>
            <a:pPr marL="0" indent="0">
              <a:buNone/>
            </a:pPr>
            <a:endParaRPr lang="nl-NL" sz="1600" dirty="0"/>
          </a:p>
          <a:p>
            <a:pPr marL="0" indent="0">
              <a:buNone/>
            </a:pPr>
            <a:r>
              <a:rPr lang="nl-NL" sz="1600" dirty="0"/>
              <a:t>Het </a:t>
            </a:r>
            <a:r>
              <a:rPr lang="nl-NL" sz="1600" b="1" dirty="0"/>
              <a:t>smaakzintuig</a:t>
            </a:r>
            <a:r>
              <a:rPr lang="nl-NL" sz="1600" dirty="0"/>
              <a:t> ligt op de tong.</a:t>
            </a:r>
          </a:p>
          <a:p>
            <a:r>
              <a:rPr lang="nl-NL" sz="1600" dirty="0"/>
              <a:t>Zoet: vooral op tongpunt</a:t>
            </a:r>
          </a:p>
          <a:p>
            <a:r>
              <a:rPr lang="nl-NL" sz="1600" dirty="0"/>
              <a:t>Zuur: vooral aan zijkant van de tong, op achterste gedeelte</a:t>
            </a:r>
          </a:p>
          <a:p>
            <a:r>
              <a:rPr lang="nl-NL" sz="1600" dirty="0"/>
              <a:t>Zout: vooral aan zijkant van de tong, op voorste gedeelte</a:t>
            </a:r>
          </a:p>
          <a:p>
            <a:r>
              <a:rPr lang="nl-NL" sz="1600" dirty="0"/>
              <a:t>Bitter: achter op de tong</a:t>
            </a:r>
          </a:p>
          <a:p>
            <a:pPr marL="0" indent="0">
              <a:buNone/>
            </a:pPr>
            <a:r>
              <a:rPr lang="nl-NL" sz="1600" i="1" dirty="0"/>
              <a:t>Smaak is combinatie van smaakgevoel en reuk.</a:t>
            </a:r>
          </a:p>
          <a:p>
            <a:pPr marL="0" indent="0">
              <a:buNone/>
            </a:pPr>
            <a:endParaRPr lang="nl-NL" sz="1600" dirty="0"/>
          </a:p>
          <a:p>
            <a:pPr marL="0" indent="0">
              <a:buNone/>
            </a:pPr>
            <a:endParaRPr lang="nl-NL" sz="1600" dirty="0"/>
          </a:p>
        </p:txBody>
      </p:sp>
      <p:pic>
        <p:nvPicPr>
          <p:cNvPr id="3076" name="Picture 4">
            <a:extLst>
              <a:ext uri="{FF2B5EF4-FFF2-40B4-BE49-F238E27FC236}">
                <a16:creationId xmlns:a16="http://schemas.microsoft.com/office/drawing/2014/main" id="{AB20960B-8B3E-47DB-A01E-C08AA3B89A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36238" y="3214387"/>
            <a:ext cx="3099661" cy="281304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139" name="Arc 138">
            <a:extLst>
              <a:ext uri="{FF2B5EF4-FFF2-40B4-BE49-F238E27FC236}">
                <a16:creationId xmlns:a16="http://schemas.microsoft.com/office/drawing/2014/main" id="{DA4B6E73-2318-4814-8EB1-306D53723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64111">
            <a:off x="-991925" y="5644752"/>
            <a:ext cx="2987899" cy="2987899"/>
          </a:xfrm>
          <a:prstGeom prst="arc">
            <a:avLst>
              <a:gd name="adj1" fmla="val 16200000"/>
              <a:gd name="adj2" fmla="val 21581479"/>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999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0B444C-3D89-469D-B9D2-B82207CE517A}"/>
              </a:ext>
            </a:extLst>
          </p:cNvPr>
          <p:cNvSpPr>
            <a:spLocks noGrp="1"/>
          </p:cNvSpPr>
          <p:nvPr>
            <p:ph type="title"/>
          </p:nvPr>
        </p:nvSpPr>
        <p:spPr>
          <a:xfrm>
            <a:off x="838200" y="659593"/>
            <a:ext cx="10515600" cy="1325563"/>
          </a:xfrm>
        </p:spPr>
        <p:txBody>
          <a:bodyPr>
            <a:normAutofit/>
          </a:bodyPr>
          <a:lstStyle/>
          <a:p>
            <a:r>
              <a:rPr lang="nl-NL" sz="3600" b="1" dirty="0"/>
              <a:t>Pathologie van de bovenste luchtwegen</a:t>
            </a:r>
          </a:p>
        </p:txBody>
      </p:sp>
      <p:sp>
        <p:nvSpPr>
          <p:cNvPr id="3" name="Tijdelijke aanduiding voor inhoud 2">
            <a:extLst>
              <a:ext uri="{FF2B5EF4-FFF2-40B4-BE49-F238E27FC236}">
                <a16:creationId xmlns:a16="http://schemas.microsoft.com/office/drawing/2014/main" id="{36162B21-8616-40D4-99D3-313752A8012A}"/>
              </a:ext>
            </a:extLst>
          </p:cNvPr>
          <p:cNvSpPr>
            <a:spLocks noGrp="1"/>
          </p:cNvSpPr>
          <p:nvPr>
            <p:ph idx="1"/>
          </p:nvPr>
        </p:nvSpPr>
        <p:spPr>
          <a:xfrm>
            <a:off x="838200" y="1985156"/>
            <a:ext cx="10515600" cy="3859742"/>
          </a:xfrm>
        </p:spPr>
        <p:txBody>
          <a:bodyPr/>
          <a:lstStyle/>
          <a:p>
            <a:r>
              <a:rPr lang="nl-NL" dirty="0"/>
              <a:t>Verkoudheid;</a:t>
            </a:r>
          </a:p>
          <a:p>
            <a:r>
              <a:rPr lang="nl-NL" dirty="0"/>
              <a:t>Faryngitis;</a:t>
            </a:r>
          </a:p>
          <a:p>
            <a:r>
              <a:rPr lang="nl-NL" dirty="0"/>
              <a:t>Acute </a:t>
            </a:r>
            <a:r>
              <a:rPr lang="nl-NL" dirty="0" err="1"/>
              <a:t>rhinosinusitis</a:t>
            </a:r>
            <a:r>
              <a:rPr lang="nl-NL" dirty="0"/>
              <a:t>;</a:t>
            </a:r>
          </a:p>
          <a:p>
            <a:r>
              <a:rPr lang="nl-NL" dirty="0" err="1"/>
              <a:t>Adenoïdhypertrofie</a:t>
            </a:r>
            <a:r>
              <a:rPr lang="nl-NL" dirty="0"/>
              <a:t>;</a:t>
            </a:r>
          </a:p>
          <a:p>
            <a:r>
              <a:rPr lang="nl-NL" dirty="0"/>
              <a:t>Tonsillitis;</a:t>
            </a:r>
          </a:p>
          <a:p>
            <a:r>
              <a:rPr lang="nl-NL" dirty="0"/>
              <a:t>Laryngitis </a:t>
            </a:r>
            <a:r>
              <a:rPr lang="nl-NL" dirty="0" err="1"/>
              <a:t>subglottica</a:t>
            </a:r>
            <a:r>
              <a:rPr lang="nl-NL" dirty="0"/>
              <a:t>;</a:t>
            </a:r>
          </a:p>
          <a:p>
            <a:r>
              <a:rPr lang="nl-NL" dirty="0" err="1"/>
              <a:t>Epiglottitis</a:t>
            </a:r>
            <a:r>
              <a:rPr lang="nl-NL" dirty="0"/>
              <a:t>.</a:t>
            </a:r>
          </a:p>
        </p:txBody>
      </p:sp>
    </p:spTree>
    <p:extLst>
      <p:ext uri="{BB962C8B-B14F-4D97-AF65-F5344CB8AC3E}">
        <p14:creationId xmlns:p14="http://schemas.microsoft.com/office/powerpoint/2010/main" val="83393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541C8AA-09D4-45AE-9FD9-AB98F70FF5E6}"/>
              </a:ext>
            </a:extLst>
          </p:cNvPr>
          <p:cNvSpPr>
            <a:spLocks noGrp="1"/>
          </p:cNvSpPr>
          <p:nvPr>
            <p:ph type="title"/>
          </p:nvPr>
        </p:nvSpPr>
        <p:spPr>
          <a:xfrm>
            <a:off x="771735" y="643124"/>
            <a:ext cx="5393361" cy="1325563"/>
          </a:xfrm>
        </p:spPr>
        <p:txBody>
          <a:bodyPr>
            <a:normAutofit/>
          </a:bodyPr>
          <a:lstStyle/>
          <a:p>
            <a:r>
              <a:rPr lang="nl-NL" b="1" dirty="0"/>
              <a:t>Verkoudheid (bovenste luchtweginfectie) </a:t>
            </a:r>
          </a:p>
        </p:txBody>
      </p:sp>
      <p:sp>
        <p:nvSpPr>
          <p:cNvPr id="3" name="Tijdelijke aanduiding voor inhoud 2">
            <a:extLst>
              <a:ext uri="{FF2B5EF4-FFF2-40B4-BE49-F238E27FC236}">
                <a16:creationId xmlns:a16="http://schemas.microsoft.com/office/drawing/2014/main" id="{42A46FAB-474D-4C69-8303-685597FFD551}"/>
              </a:ext>
            </a:extLst>
          </p:cNvPr>
          <p:cNvSpPr>
            <a:spLocks noGrp="1"/>
          </p:cNvSpPr>
          <p:nvPr>
            <p:ph idx="1"/>
          </p:nvPr>
        </p:nvSpPr>
        <p:spPr>
          <a:xfrm>
            <a:off x="702639" y="2125450"/>
            <a:ext cx="5393361" cy="4351338"/>
          </a:xfrm>
        </p:spPr>
        <p:txBody>
          <a:bodyPr>
            <a:normAutofit/>
          </a:bodyPr>
          <a:lstStyle/>
          <a:p>
            <a:pPr marL="0" indent="0">
              <a:buNone/>
            </a:pPr>
            <a:r>
              <a:rPr lang="nl-NL" sz="1600" dirty="0"/>
              <a:t>Verkoudheid is een ontsteking van het slijmvlies in de neus, de bijholten en de keel.</a:t>
            </a:r>
          </a:p>
          <a:p>
            <a:pPr marL="0" indent="0">
              <a:buNone/>
            </a:pPr>
            <a:r>
              <a:rPr lang="nl-NL" sz="1600" b="1" dirty="0"/>
              <a:t>Oorzaak:</a:t>
            </a:r>
            <a:r>
              <a:rPr lang="nl-NL" sz="1600" dirty="0"/>
              <a:t> virus, ingeademde vochtdruppeltjes waarin het virus zich bevindt of door handcontact.</a:t>
            </a:r>
          </a:p>
          <a:p>
            <a:pPr marL="0" indent="0">
              <a:buNone/>
            </a:pPr>
            <a:r>
              <a:rPr lang="nl-NL" sz="1600" b="1" dirty="0"/>
              <a:t>Symptomen:</a:t>
            </a:r>
            <a:r>
              <a:rPr lang="nl-NL" sz="1600" dirty="0"/>
              <a:t> verstopte neusholte, loopneus, keelpijn, hese stem, hoesten en branderige of dichtgeplakte ogen. Hoesten kan samengaan met opgeven van sputum. Soms hoofdpijn of oorpijn.</a:t>
            </a:r>
          </a:p>
          <a:p>
            <a:pPr marL="0" indent="0">
              <a:buNone/>
            </a:pPr>
            <a:r>
              <a:rPr lang="nl-NL" sz="1600" b="1" dirty="0"/>
              <a:t>Behandeling: </a:t>
            </a:r>
            <a:r>
              <a:rPr lang="nl-NL" sz="1600" dirty="0"/>
              <a:t>geen medicatie. Neusdruppels of spray met </a:t>
            </a:r>
            <a:r>
              <a:rPr lang="nl-NL" sz="1600" dirty="0" err="1"/>
              <a:t>xylometazoline</a:t>
            </a:r>
            <a:r>
              <a:rPr lang="nl-NL" sz="1600" dirty="0"/>
              <a:t> helpt (3x </a:t>
            </a:r>
            <a:r>
              <a:rPr lang="nl-NL" sz="1600" dirty="0" err="1"/>
              <a:t>dd</a:t>
            </a:r>
            <a:r>
              <a:rPr lang="nl-NL" sz="1600" dirty="0"/>
              <a:t> maximaal een week)</a:t>
            </a:r>
          </a:p>
          <a:p>
            <a:pPr marL="0" indent="0">
              <a:buNone/>
            </a:pPr>
            <a:r>
              <a:rPr lang="nl-NL" sz="1600" i="1" dirty="0"/>
              <a:t>Complicatie bij jonge kinderen: otitis media </a:t>
            </a:r>
            <a:r>
              <a:rPr lang="nl-NL" sz="1600" i="1" dirty="0" err="1"/>
              <a:t>acuta</a:t>
            </a:r>
            <a:endParaRPr lang="nl-NL" sz="1600" i="1" dirty="0"/>
          </a:p>
          <a:p>
            <a:pPr marL="0" indent="0">
              <a:buNone/>
            </a:pPr>
            <a:r>
              <a:rPr lang="nl-NL" sz="1600" i="1" dirty="0"/>
              <a:t>Complicatie bij oudere kinderen/volwassenen: </a:t>
            </a:r>
            <a:r>
              <a:rPr lang="nl-NL" sz="1600" i="1" dirty="0" err="1"/>
              <a:t>rhinosinusitis</a:t>
            </a:r>
            <a:endParaRPr lang="nl-NL" sz="1600" i="1" dirty="0"/>
          </a:p>
          <a:p>
            <a:pPr marL="0" indent="0">
              <a:buNone/>
            </a:pPr>
            <a:r>
              <a:rPr lang="nl-NL" sz="1600" i="1" dirty="0"/>
              <a:t>Bron: H12.1 MK en thuisarts.nl/verkouden</a:t>
            </a:r>
          </a:p>
        </p:txBody>
      </p:sp>
      <p:pic>
        <p:nvPicPr>
          <p:cNvPr id="5" name="Picture 2" descr="Afbeeldingsresultaat voor verkoudheid&quot;">
            <a:extLst>
              <a:ext uri="{FF2B5EF4-FFF2-40B4-BE49-F238E27FC236}">
                <a16:creationId xmlns:a16="http://schemas.microsoft.com/office/drawing/2014/main" id="{A37E64EB-D96A-4279-994E-A953F03C2B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17" r="21832" b="-2"/>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2" name="Arc 1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62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BAC4167-38FA-4B7E-B32C-F0596C4EFA4E}"/>
              </a:ext>
            </a:extLst>
          </p:cNvPr>
          <p:cNvSpPr>
            <a:spLocks noGrp="1"/>
          </p:cNvSpPr>
          <p:nvPr>
            <p:ph type="title"/>
          </p:nvPr>
        </p:nvSpPr>
        <p:spPr>
          <a:xfrm>
            <a:off x="838200" y="365125"/>
            <a:ext cx="5387502" cy="1325563"/>
          </a:xfrm>
        </p:spPr>
        <p:txBody>
          <a:bodyPr>
            <a:normAutofit/>
          </a:bodyPr>
          <a:lstStyle/>
          <a:p>
            <a:r>
              <a:rPr lang="nl-NL" b="1" dirty="0"/>
              <a:t>Keelontsteking (faryngitis)</a:t>
            </a:r>
          </a:p>
        </p:txBody>
      </p:sp>
      <p:sp>
        <p:nvSpPr>
          <p:cNvPr id="3" name="Tijdelijke aanduiding voor inhoud 2">
            <a:extLst>
              <a:ext uri="{FF2B5EF4-FFF2-40B4-BE49-F238E27FC236}">
                <a16:creationId xmlns:a16="http://schemas.microsoft.com/office/drawing/2014/main" id="{714FC02E-D3C8-47C9-B126-52FDA60F3741}"/>
              </a:ext>
            </a:extLst>
          </p:cNvPr>
          <p:cNvSpPr>
            <a:spLocks noGrp="1"/>
          </p:cNvSpPr>
          <p:nvPr>
            <p:ph idx="1"/>
          </p:nvPr>
        </p:nvSpPr>
        <p:spPr>
          <a:xfrm>
            <a:off x="838200" y="1825625"/>
            <a:ext cx="5387502" cy="4351338"/>
          </a:xfrm>
        </p:spPr>
        <p:txBody>
          <a:bodyPr>
            <a:normAutofit fontScale="85000" lnSpcReduction="20000"/>
          </a:bodyPr>
          <a:lstStyle/>
          <a:p>
            <a:pPr marL="0" indent="0">
              <a:buNone/>
            </a:pPr>
            <a:r>
              <a:rPr lang="nl-NL" sz="1400" dirty="0"/>
              <a:t>Begripsbepaling: </a:t>
            </a:r>
            <a:r>
              <a:rPr lang="nl-NL" sz="1400" b="1" dirty="0"/>
              <a:t>farynx</a:t>
            </a:r>
            <a:r>
              <a:rPr lang="nl-NL" sz="1400" dirty="0"/>
              <a:t> = keelholte, </a:t>
            </a:r>
            <a:r>
              <a:rPr lang="nl-NL" sz="1400" b="1" dirty="0" err="1"/>
              <a:t>itis</a:t>
            </a:r>
            <a:r>
              <a:rPr lang="nl-NL" sz="1400" dirty="0"/>
              <a:t> = ontsteking</a:t>
            </a:r>
          </a:p>
          <a:p>
            <a:pPr marL="0" indent="0">
              <a:buNone/>
            </a:pPr>
            <a:r>
              <a:rPr lang="nl-NL" sz="1400" b="1" dirty="0"/>
              <a:t>Oorzaak:</a:t>
            </a:r>
            <a:r>
              <a:rPr lang="nl-NL" sz="1400" dirty="0"/>
              <a:t> meestal een virus (meestal verkoudheidsvirus, soms ziekte van Pfeiffer (</a:t>
            </a:r>
            <a:r>
              <a:rPr lang="nl-NL" sz="1400" dirty="0" err="1"/>
              <a:t>mononucleosis</a:t>
            </a:r>
            <a:r>
              <a:rPr lang="nl-NL" sz="1400" dirty="0"/>
              <a:t> </a:t>
            </a:r>
            <a:r>
              <a:rPr lang="nl-NL" sz="1400" dirty="0" err="1"/>
              <a:t>infectiosa</a:t>
            </a:r>
            <a:r>
              <a:rPr lang="nl-NL" sz="1400" dirty="0"/>
              <a:t>)), soms een bacterie. </a:t>
            </a:r>
          </a:p>
          <a:p>
            <a:pPr marL="0" indent="0">
              <a:buNone/>
            </a:pPr>
            <a:r>
              <a:rPr lang="nl-NL" sz="1400" b="1" dirty="0"/>
              <a:t>Symptomen:</a:t>
            </a:r>
            <a:r>
              <a:rPr lang="nl-NL" sz="1400" dirty="0"/>
              <a:t> pijn of branderig gevoel in de keel, pijn bij het slikken, rode keel (soms met witachtige plekken en wit slijm op amandelen (tonsillen), opgezette klieren in de hals, soms koorts, oorpijn, dorst en schorre stem.</a:t>
            </a:r>
          </a:p>
          <a:p>
            <a:pPr marL="0" indent="0">
              <a:buNone/>
            </a:pPr>
            <a:r>
              <a:rPr lang="nl-NL" sz="1400" b="1" dirty="0"/>
              <a:t>Behandeling:</a:t>
            </a:r>
          </a:p>
          <a:p>
            <a:r>
              <a:rPr lang="nl-NL" sz="1400" dirty="0"/>
              <a:t>Gaat vaak binnen 10 dagen vanzelf over;</a:t>
            </a:r>
          </a:p>
          <a:p>
            <a:r>
              <a:rPr lang="nl-NL" sz="1400" dirty="0"/>
              <a:t>Regelmatig iets drinken;</a:t>
            </a:r>
          </a:p>
          <a:p>
            <a:r>
              <a:rPr lang="nl-NL" sz="1400" dirty="0"/>
              <a:t>Zuigen op een dropje/zuurtje;</a:t>
            </a:r>
          </a:p>
          <a:p>
            <a:r>
              <a:rPr lang="nl-NL" sz="1400" dirty="0"/>
              <a:t>Neem rust (ook stemrust);</a:t>
            </a:r>
          </a:p>
          <a:p>
            <a:r>
              <a:rPr lang="nl-NL" sz="1400" dirty="0"/>
              <a:t>Bij veel pijn 4dd 2 x 500 mg paracetamol;</a:t>
            </a:r>
          </a:p>
          <a:p>
            <a:r>
              <a:rPr lang="nl-NL" sz="1400" dirty="0"/>
              <a:t>Over algemeen geen AB, omdat meest voorkomende oorzaak een virus is.</a:t>
            </a:r>
          </a:p>
          <a:p>
            <a:pPr marL="0" indent="0">
              <a:buNone/>
            </a:pPr>
            <a:r>
              <a:rPr lang="nl-NL" sz="1400" i="1" dirty="0"/>
              <a:t>Antibiotica zorgen maar voor een halve dag minder ‘last’, gebruik van antibiotica brengt risico’s als bijwerkingen en allergische reacties met zich mee.</a:t>
            </a:r>
          </a:p>
          <a:p>
            <a:pPr marL="0" indent="0">
              <a:buNone/>
            </a:pPr>
            <a:endParaRPr lang="nl-NL" sz="1400" i="1" dirty="0"/>
          </a:p>
          <a:p>
            <a:pPr marL="0" indent="0">
              <a:buNone/>
            </a:pPr>
            <a:r>
              <a:rPr lang="nl-NL" sz="1400" i="1" dirty="0"/>
              <a:t>Bron: thuisarts.nl/keelpijn</a:t>
            </a:r>
          </a:p>
        </p:txBody>
      </p:sp>
      <p:pic>
        <p:nvPicPr>
          <p:cNvPr id="4" name="Picture 2" descr="Afbeeldingsresultaat voor hurt throat&quot;">
            <a:extLst>
              <a:ext uri="{FF2B5EF4-FFF2-40B4-BE49-F238E27FC236}">
                <a16:creationId xmlns:a16="http://schemas.microsoft.com/office/drawing/2014/main" id="{A7E33585-4DA7-4E73-85EF-6046C3664D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29" r="15524" b="2"/>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7" name="Oval 10">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836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Afbeeldingsresultaat voor Acute rhinosinusitis&quot;">
            <a:extLst>
              <a:ext uri="{FF2B5EF4-FFF2-40B4-BE49-F238E27FC236}">
                <a16:creationId xmlns:a16="http://schemas.microsoft.com/office/drawing/2014/main" id="{857C5C19-AE15-459C-8E60-022CBB6C5A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60950" y="2243260"/>
            <a:ext cx="5566101" cy="313093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E3F6A9D-6BC0-4D0E-A156-31AB497F0082}"/>
              </a:ext>
            </a:extLst>
          </p:cNvPr>
          <p:cNvSpPr>
            <a:spLocks noGrp="1"/>
          </p:cNvSpPr>
          <p:nvPr>
            <p:ph type="title"/>
          </p:nvPr>
        </p:nvSpPr>
        <p:spPr>
          <a:xfrm>
            <a:off x="838201" y="479493"/>
            <a:ext cx="5257800" cy="1325563"/>
          </a:xfrm>
        </p:spPr>
        <p:txBody>
          <a:bodyPr>
            <a:normAutofit/>
          </a:bodyPr>
          <a:lstStyle/>
          <a:p>
            <a:r>
              <a:rPr lang="nl-NL" b="1" dirty="0" err="1"/>
              <a:t>Rhinosinusitis</a:t>
            </a:r>
            <a:r>
              <a:rPr lang="nl-NL" b="1" dirty="0"/>
              <a:t> (bijholteontsteking)</a:t>
            </a:r>
          </a:p>
        </p:txBody>
      </p:sp>
      <p:sp>
        <p:nvSpPr>
          <p:cNvPr id="3" name="Tijdelijke aanduiding voor inhoud 2">
            <a:extLst>
              <a:ext uri="{FF2B5EF4-FFF2-40B4-BE49-F238E27FC236}">
                <a16:creationId xmlns:a16="http://schemas.microsoft.com/office/drawing/2014/main" id="{04F5CD4E-3FB4-4B5B-9177-DFB92FB7B1C8}"/>
              </a:ext>
            </a:extLst>
          </p:cNvPr>
          <p:cNvSpPr>
            <a:spLocks noGrp="1"/>
          </p:cNvSpPr>
          <p:nvPr>
            <p:ph idx="1"/>
          </p:nvPr>
        </p:nvSpPr>
        <p:spPr>
          <a:xfrm>
            <a:off x="838201" y="1984443"/>
            <a:ext cx="5257800" cy="4192520"/>
          </a:xfrm>
        </p:spPr>
        <p:txBody>
          <a:bodyPr>
            <a:normAutofit lnSpcReduction="10000"/>
          </a:bodyPr>
          <a:lstStyle/>
          <a:p>
            <a:pPr marL="0" indent="0">
              <a:buNone/>
            </a:pPr>
            <a:r>
              <a:rPr lang="nl-NL" sz="1500" dirty="0"/>
              <a:t>De neusbijholten zitten links en rechts van de neus in het bot van de bovenkaak. Deze staan via kleine openingen in verbinding met de neus-keelholte.</a:t>
            </a:r>
          </a:p>
          <a:p>
            <a:pPr marL="0" indent="0">
              <a:buNone/>
            </a:pPr>
            <a:r>
              <a:rPr lang="nl-NL" sz="1500" dirty="0"/>
              <a:t>Bij elke verkoudheid is het slijm ontstoken in de bijholtes doordat er in de bijholten te weinig lucht komt. Hiervoor komt ontstekingsvocht in de plaats.</a:t>
            </a:r>
          </a:p>
          <a:p>
            <a:pPr marL="0" indent="0">
              <a:buNone/>
            </a:pPr>
            <a:r>
              <a:rPr lang="nl-NL" sz="1500" b="1" dirty="0"/>
              <a:t>Symptomen: </a:t>
            </a:r>
            <a:r>
              <a:rPr lang="nl-NL" sz="1500" dirty="0"/>
              <a:t>druk of pijn in het gezicht of voorhoofd, minder reukvermogen, wortels van bovenste tanden en kiezen zijn gevoelig, kauwen of bukken kan pijn opwekken of verergeren, wang kan opzwellen</a:t>
            </a:r>
          </a:p>
          <a:p>
            <a:pPr marL="0" indent="0">
              <a:buNone/>
            </a:pPr>
            <a:r>
              <a:rPr lang="nl-NL" sz="1500" b="1" dirty="0"/>
              <a:t>Behandeling:</a:t>
            </a:r>
            <a:r>
              <a:rPr lang="nl-NL" sz="1500" dirty="0"/>
              <a:t> pijnstilling, neusspray/neusdruppels (onderliggende oorzaak is verkoudheid, die moet behandeld worden).</a:t>
            </a:r>
          </a:p>
          <a:p>
            <a:pPr marL="0" indent="0">
              <a:buNone/>
            </a:pPr>
            <a:r>
              <a:rPr lang="nl-NL" sz="1500" i="1" dirty="0"/>
              <a:t>Moet na 3 weken over zijn. Zo niet, mogelijk sprake van langdurige zwelling (slijmvliespoliep door allergie) of anatomische afwijking.</a:t>
            </a:r>
          </a:p>
          <a:p>
            <a:pPr marL="0" indent="0">
              <a:buNone/>
            </a:pPr>
            <a:r>
              <a:rPr lang="nl-NL" sz="1500" i="1" dirty="0"/>
              <a:t>Bron: H12.4 MK en thuisarts.nl/bijholteontsteking</a:t>
            </a:r>
          </a:p>
        </p:txBody>
      </p:sp>
    </p:spTree>
    <p:extLst>
      <p:ext uri="{BB962C8B-B14F-4D97-AF65-F5344CB8AC3E}">
        <p14:creationId xmlns:p14="http://schemas.microsoft.com/office/powerpoint/2010/main" val="1983094293"/>
      </p:ext>
    </p:extLst>
  </p:cSld>
  <p:clrMapOvr>
    <a:masterClrMapping/>
  </p:clrMapOvr>
</p:sld>
</file>

<file path=ppt/theme/theme1.xml><?xml version="1.0" encoding="utf-8"?>
<a:theme xmlns:a="http://schemas.openxmlformats.org/drawingml/2006/main" name="ShapesVTI">
  <a:themeElements>
    <a:clrScheme name="Aangepast 2">
      <a:dk1>
        <a:sysClr val="windowText" lastClr="000000"/>
      </a:dk1>
      <a:lt1>
        <a:sysClr val="window" lastClr="FFFFFF"/>
      </a:lt1>
      <a:dk2>
        <a:srgbClr val="C1C2C7"/>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1555</Words>
  <Application>Microsoft Office PowerPoint</Application>
  <PresentationFormat>Breedbeeld</PresentationFormat>
  <Paragraphs>161</Paragraphs>
  <Slides>15</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Century Gothic</vt:lpstr>
      <vt:lpstr>ShapesVTI</vt:lpstr>
      <vt:lpstr>KNO  D19vab</vt:lpstr>
      <vt:lpstr>Inhoud deze periode +  deze les</vt:lpstr>
      <vt:lpstr>Neusholte (4.1.1)</vt:lpstr>
      <vt:lpstr>Keelholte (farynx) (4.1.2) en strottenhoofd (larynx) (4.1.3)</vt:lpstr>
      <vt:lpstr>Reuk- en smaakzintuig (8.1.1)</vt:lpstr>
      <vt:lpstr>Pathologie van de bovenste luchtwegen</vt:lpstr>
      <vt:lpstr>Verkoudheid (bovenste luchtweginfectie) </vt:lpstr>
      <vt:lpstr>Keelontsteking (faryngitis)</vt:lpstr>
      <vt:lpstr>Rhinosinusitis (bijholteontsteking)</vt:lpstr>
      <vt:lpstr>Adenoïdhypertrofie (vergrote neusamandel)</vt:lpstr>
      <vt:lpstr>Tonsillitis (ontstoken keelamandelen)</vt:lpstr>
      <vt:lpstr>Laryngitis subglottica (pseudokroep)</vt:lpstr>
      <vt:lpstr>Heesheid</vt:lpstr>
      <vt:lpstr>Bloedneus (epistaxis)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  D19vab</dc:title>
  <dc:creator>Hanneke van Tuinen</dc:creator>
  <cp:lastModifiedBy>Hanneke van Tuinen</cp:lastModifiedBy>
  <cp:revision>1</cp:revision>
  <dcterms:created xsi:type="dcterms:W3CDTF">2021-02-09T08:58:33Z</dcterms:created>
  <dcterms:modified xsi:type="dcterms:W3CDTF">2021-02-09T09:16:34Z</dcterms:modified>
</cp:coreProperties>
</file>